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Open Sans Light"/>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33" roundtripDataSignature="AMtx7mgDESF+r3GHRwXkKcP6JwaryGRv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Light-bold.fntdata"/><Relationship Id="rId25" Type="http://schemas.openxmlformats.org/officeDocument/2006/relationships/font" Target="fonts/OpenSansLight-regular.fntdata"/><Relationship Id="rId28" Type="http://schemas.openxmlformats.org/officeDocument/2006/relationships/font" Target="fonts/OpenSansLight-boldItalic.fntdata"/><Relationship Id="rId27" Type="http://schemas.openxmlformats.org/officeDocument/2006/relationships/font" Target="fonts/OpenSans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What does the process look like? To start, OpenLegacy consumes metadata from the legacy system. The metadata might be something like a Cobol copybook. It might be a database schema.  It might be the information about an SAP system, but basically any kind of metadata in the Legacy application can be consumed by the platform. The metadata is extracted in an AUTOMATED process, an SDK is generated and you have complete visibility to code because Java code or a Java project gets created. The SDK is a Java object and it is created within the context of an entire microservice.</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Since the code is available and visible to you, you can change whatever you want and extend the functionality as mentioned before. Also, it is created JUnit models for test driven design. So, testing the microservice, both on the SDK level and on the API level is very easy and very standard. That's not a very easy thing to do in the traditional SOA stack and ESBs, but we offer a very straight forward process of just testing through JUnit testing modules. </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Also, you can store the code in GIT. Basically anything you can normally do with the process of generating or moving Java code is possible in the Open Legacy platform. </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legacy application business function metadata is extracted in an Automated process, producing a code visible Java Object (no black box).  In essence the SDK is a Java Object that is created within the context of the microservice. The microservices can be deployed to any environment that can support Java Microservices, these services can also be deployed optionally as JAR files (FAT).</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Meaning it can be any cloud environment; it can be On-prem environment. We support OpenShift; we support Kubernetics; we support Docker. So, all those things are supported. But not only does the platform support of all of those deployment options, it also adds crosscutting concerns. So crosscutting concerns might be claimed by Analytics, Security, Management, Caching and Performance. All of those things are pre-configured so that they are created as part of the microservice and of course they can be completely customized. Again, it's a code based, code first approach so they can be completely customized to meet the organization needs. </a:t>
            </a:r>
            <a:endParaRPr/>
          </a:p>
          <a:p>
            <a:pPr indent="0" lvl="0" marL="0" rtl="0" algn="l">
              <a:lnSpc>
                <a:spcPct val="100000"/>
              </a:lnSpc>
              <a:spcBef>
                <a:spcPts val="0"/>
              </a:spcBef>
              <a:spcAft>
                <a:spcPts val="0"/>
              </a:spcAft>
              <a:buSzPts val="1400"/>
              <a:buNone/>
            </a:pPr>
            <a:r>
              <a:t/>
            </a:r>
            <a:endParaRPr/>
          </a:p>
        </p:txBody>
      </p:sp>
      <p:sp>
        <p:nvSpPr>
          <p:cNvPr id="141" name="Google Shape;14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Analyze: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Identify:</a:t>
            </a:r>
            <a:endParaRPr/>
          </a:p>
          <a:p>
            <a:pPr indent="-171450" lvl="0" marL="171450" rtl="0" algn="l">
              <a:lnSpc>
                <a:spcPct val="100000"/>
              </a:lnSpc>
              <a:spcBef>
                <a:spcPts val="0"/>
              </a:spcBef>
              <a:spcAft>
                <a:spcPts val="0"/>
              </a:spcAft>
              <a:buClr>
                <a:schemeClr val="dk1"/>
              </a:buClr>
              <a:buSzPts val="1200"/>
              <a:buFont typeface="Arial"/>
              <a:buChar char="•"/>
            </a:pPr>
            <a:r>
              <a:rPr lang="en-US"/>
              <a:t>Switching on Runtime Visualizer capability in Xpediter run will dynamically draw program calling chain in Topaz for Program Analysis.</a:t>
            </a:r>
            <a:endParaRPr/>
          </a:p>
          <a:p>
            <a:pPr indent="-171450" lvl="0" marL="171450" rtl="0" algn="l">
              <a:lnSpc>
                <a:spcPct val="100000"/>
              </a:lnSpc>
              <a:spcBef>
                <a:spcPts val="0"/>
              </a:spcBef>
              <a:spcAft>
                <a:spcPts val="0"/>
              </a:spcAft>
              <a:buClr>
                <a:schemeClr val="dk1"/>
              </a:buClr>
              <a:buSzPts val="1200"/>
              <a:buFont typeface="Arial"/>
              <a:buChar char="•"/>
            </a:pPr>
            <a:r>
              <a:rPr lang="en-US"/>
              <a:t>With this, programmer/analyst can quickly see what programs are actually involved and how many times they get invoked</a:t>
            </a:r>
            <a:endParaRPr/>
          </a:p>
          <a:p>
            <a:pPr indent="-171450" lvl="0" marL="171450" rtl="0" algn="l">
              <a:lnSpc>
                <a:spcPct val="100000"/>
              </a:lnSpc>
              <a:spcBef>
                <a:spcPts val="0"/>
              </a:spcBef>
              <a:spcAft>
                <a:spcPts val="0"/>
              </a:spcAft>
              <a:buClr>
                <a:schemeClr val="dk1"/>
              </a:buClr>
              <a:buSzPts val="1200"/>
              <a:buFont typeface="Arial"/>
              <a:buChar char="•"/>
            </a:pPr>
            <a:r>
              <a:rPr lang="en-US"/>
              <a:t>Also show file and databases used, visualizing real execution of app; All within seconds</a:t>
            </a:r>
            <a:endParaRPr/>
          </a:p>
          <a:p>
            <a:pPr indent="-171450" lvl="0" marL="171450" rtl="0" algn="l">
              <a:lnSpc>
                <a:spcPct val="100000"/>
              </a:lnSpc>
              <a:spcBef>
                <a:spcPts val="0"/>
              </a:spcBef>
              <a:spcAft>
                <a:spcPts val="0"/>
              </a:spcAft>
              <a:buClr>
                <a:schemeClr val="dk1"/>
              </a:buClr>
              <a:buSzPts val="1200"/>
              <a:buFont typeface="Arial"/>
              <a:buChar char="•"/>
            </a:pPr>
            <a:r>
              <a:rPr lang="en-US"/>
              <a:t>Programmer/analyst can then further comprehension by stepping back through test with play controls and/or export table view for documentation (or other) purposes.</a:t>
            </a:r>
            <a:endParaRPr/>
          </a:p>
          <a:p>
            <a:pPr indent="-171450" lvl="0" marL="171450" rtl="0" algn="l">
              <a:lnSpc>
                <a:spcPct val="100000"/>
              </a:lnSpc>
              <a:spcBef>
                <a:spcPts val="0"/>
              </a:spcBef>
              <a:spcAft>
                <a:spcPts val="0"/>
              </a:spcAft>
              <a:buClr>
                <a:schemeClr val="dk1"/>
              </a:buClr>
              <a:buSzPts val="1200"/>
              <a:buFont typeface="Arial"/>
              <a:buChar char="•"/>
            </a:pPr>
            <a:r>
              <a:rPr lang="en-US"/>
              <a:t>Can save days of analysis, but certainly hours</a:t>
            </a:r>
            <a:endParaRPr/>
          </a:p>
          <a:p>
            <a:pPr indent="0" lvl="0" marL="0" rtl="0" algn="l">
              <a:lnSpc>
                <a:spcPct val="100000"/>
              </a:lnSpc>
              <a:spcBef>
                <a:spcPts val="0"/>
              </a:spcBef>
              <a:spcAft>
                <a:spcPts val="0"/>
              </a:spcAft>
              <a:buSzPts val="1400"/>
              <a:buNone/>
            </a:pPr>
            <a:r>
              <a:t/>
            </a:r>
            <a:endParaRPr/>
          </a:p>
        </p:txBody>
      </p:sp>
      <p:sp>
        <p:nvSpPr>
          <p:cNvPr id="197" name="Google Shape;19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What does the process look like? To start, OpenLegacy consumes metadata from the legacy system. The metadata might be something like a Cobol copybook. It might be a database schema.  It might be the information about an SAP system, but basically any kind of metadata in the Legacy application can be consumed by the platform. The metadata is extracted in an AUTOMATED process, an SDK is generated and you have complete visibility to code because Java code or a Java project gets created. The SDK is a Java object and it is created within the context of an entire microservice.</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Since the code is available and visible to you, you can change whatever you want and extend the functionality as mentioned before. Also, it is created JUnit models for test driven design. So, testing the microservice, both on the SDK level and on the API level is very easy and very standard. That's not a very easy thing to do in the traditional SOA stack and ESBs, but we offer a very straight forward process of just testing through JUnit testing modules. </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Also, you can store the code in GIT. Basically anything you can normally do with the process of generating or moving Java code is possible in the Open Legacy platform. </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legacy application business function metadata is extracted in an Automated process, producing a code visible Java Object (no black box).  In essence the SDK is a Java Object that is created within the context of the microservice. The microservices can be deployed to any environment that can support Java Microservices, these services can also be deployed optionally as JAR files (FAT).</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Meaning it can be any cloud environment; it can be On-prem environment. We support OpenShift; we support Kubernetics; we support Docker. So, all those things are supported. But not only does the platform support of all of those deployment options, it also adds crosscutting concerns. So crosscutting concerns might be claimed by Analytics, Security, Management, Caching and Performance. All of those things are pre-configured so that they are created as part of the microservice and of course they can be completely customized. Again, it's a code based, code first approach so they can be completely customized to meet the organization needs. </a:t>
            </a:r>
            <a:endParaRPr/>
          </a:p>
          <a:p>
            <a:pPr indent="0" lvl="0" marL="0" rtl="0" algn="l">
              <a:lnSpc>
                <a:spcPct val="100000"/>
              </a:lnSpc>
              <a:spcBef>
                <a:spcPts val="0"/>
              </a:spcBef>
              <a:spcAft>
                <a:spcPts val="0"/>
              </a:spcAft>
              <a:buSzPts val="1400"/>
              <a:buNone/>
            </a:pPr>
            <a:r>
              <a:t/>
            </a:r>
            <a:endParaRPr/>
          </a:p>
        </p:txBody>
      </p:sp>
      <p:sp>
        <p:nvSpPr>
          <p:cNvPr id="219" name="Google Shape;21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Analyze and identify candidates for exposing with API’s in Topaz</a:t>
            </a:r>
            <a:endParaRPr/>
          </a:p>
        </p:txBody>
      </p:sp>
      <p:sp>
        <p:nvSpPr>
          <p:cNvPr id="263" name="Google Shape;26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Exposing legacy as Java SDK </a:t>
            </a:r>
            <a:r>
              <a:rPr b="0" i="0" lang="en-US" sz="1200">
                <a:solidFill>
                  <a:schemeClr val="dk1"/>
                </a:solidFill>
                <a:latin typeface="Verdana"/>
                <a:ea typeface="Verdana"/>
                <a:cs typeface="Verdana"/>
                <a:sym typeface="Verdana"/>
              </a:rPr>
              <a:t>code generated through the IDE (SDK and API) and the end result of the Swagger page.</a:t>
            </a:r>
            <a:endParaRPr/>
          </a:p>
        </p:txBody>
      </p:sp>
      <p:sp>
        <p:nvSpPr>
          <p:cNvPr id="276" name="Google Shape;27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96" name="Google Shape;296;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Analyze: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Identify:</a:t>
            </a:r>
            <a:endParaRPr/>
          </a:p>
          <a:p>
            <a:pPr indent="-171450" lvl="0" marL="171450" rtl="0" algn="l">
              <a:lnSpc>
                <a:spcPct val="100000"/>
              </a:lnSpc>
              <a:spcBef>
                <a:spcPts val="0"/>
              </a:spcBef>
              <a:spcAft>
                <a:spcPts val="0"/>
              </a:spcAft>
              <a:buClr>
                <a:schemeClr val="dk1"/>
              </a:buClr>
              <a:buSzPts val="1200"/>
              <a:buFont typeface="Arial"/>
              <a:buChar char="•"/>
            </a:pPr>
            <a:r>
              <a:rPr lang="en-US"/>
              <a:t>Switching on Runtime Visualizer capability in Xpediter run will dynamically draw program calling chain in Topaz for Program Analysis.</a:t>
            </a:r>
            <a:endParaRPr/>
          </a:p>
          <a:p>
            <a:pPr indent="-171450" lvl="0" marL="171450" rtl="0" algn="l">
              <a:lnSpc>
                <a:spcPct val="100000"/>
              </a:lnSpc>
              <a:spcBef>
                <a:spcPts val="0"/>
              </a:spcBef>
              <a:spcAft>
                <a:spcPts val="0"/>
              </a:spcAft>
              <a:buClr>
                <a:schemeClr val="dk1"/>
              </a:buClr>
              <a:buSzPts val="1200"/>
              <a:buFont typeface="Arial"/>
              <a:buChar char="•"/>
            </a:pPr>
            <a:r>
              <a:rPr lang="en-US"/>
              <a:t>With this, programmer/analyst can quickly see what programs are actually involved and how many times they get invoked</a:t>
            </a:r>
            <a:endParaRPr/>
          </a:p>
          <a:p>
            <a:pPr indent="-171450" lvl="0" marL="171450" rtl="0" algn="l">
              <a:lnSpc>
                <a:spcPct val="100000"/>
              </a:lnSpc>
              <a:spcBef>
                <a:spcPts val="0"/>
              </a:spcBef>
              <a:spcAft>
                <a:spcPts val="0"/>
              </a:spcAft>
              <a:buClr>
                <a:schemeClr val="dk1"/>
              </a:buClr>
              <a:buSzPts val="1200"/>
              <a:buFont typeface="Arial"/>
              <a:buChar char="•"/>
            </a:pPr>
            <a:r>
              <a:rPr lang="en-US"/>
              <a:t>Also show file and databases used, visualizing real execution of app; All within seconds</a:t>
            </a:r>
            <a:endParaRPr/>
          </a:p>
          <a:p>
            <a:pPr indent="-171450" lvl="0" marL="171450" rtl="0" algn="l">
              <a:lnSpc>
                <a:spcPct val="100000"/>
              </a:lnSpc>
              <a:spcBef>
                <a:spcPts val="0"/>
              </a:spcBef>
              <a:spcAft>
                <a:spcPts val="0"/>
              </a:spcAft>
              <a:buClr>
                <a:schemeClr val="dk1"/>
              </a:buClr>
              <a:buSzPts val="1200"/>
              <a:buFont typeface="Arial"/>
              <a:buChar char="•"/>
            </a:pPr>
            <a:r>
              <a:rPr lang="en-US"/>
              <a:t>Programmer/analyst can then further comprehension by stepping back through test with play controls and/or export table view for documentation (or other) purposes.</a:t>
            </a:r>
            <a:endParaRPr/>
          </a:p>
          <a:p>
            <a:pPr indent="-171450" lvl="0" marL="171450" rtl="0" algn="l">
              <a:lnSpc>
                <a:spcPct val="100000"/>
              </a:lnSpc>
              <a:spcBef>
                <a:spcPts val="0"/>
              </a:spcBef>
              <a:spcAft>
                <a:spcPts val="0"/>
              </a:spcAft>
              <a:buClr>
                <a:schemeClr val="dk1"/>
              </a:buClr>
              <a:buSzPts val="1200"/>
              <a:buFont typeface="Arial"/>
              <a:buChar char="•"/>
            </a:pPr>
            <a:r>
              <a:rPr lang="en-US"/>
              <a:t>Can save days of analysis, but certainly hours</a:t>
            </a:r>
            <a:endParaRPr/>
          </a:p>
          <a:p>
            <a:pPr indent="0" lvl="0" marL="0" rtl="0" algn="l">
              <a:lnSpc>
                <a:spcPct val="100000"/>
              </a:lnSpc>
              <a:spcBef>
                <a:spcPts val="0"/>
              </a:spcBef>
              <a:spcAft>
                <a:spcPts val="0"/>
              </a:spcAft>
              <a:buSzPts val="1400"/>
              <a:buNone/>
            </a:pPr>
            <a:r>
              <a:t/>
            </a:r>
            <a:endParaRPr/>
          </a:p>
        </p:txBody>
      </p:sp>
      <p:sp>
        <p:nvSpPr>
          <p:cNvPr id="302" name="Google Shape;30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Use Java Debugger and Xpediter Debugger to review existing program code.  Topaz Program Analysis shows program outline and fast navigation for quick review of code.</a:t>
            </a:r>
            <a:endParaRPr/>
          </a:p>
        </p:txBody>
      </p:sp>
      <p:sp>
        <p:nvSpPr>
          <p:cNvPr id="319" name="Google Shape;31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ubes" showMasterSp="0">
  <p:cSld name="Title Cubes">
    <p:bg>
      <p:bgPr>
        <a:solidFill>
          <a:schemeClr val="lt1"/>
        </a:solidFill>
      </p:bgPr>
    </p:bg>
    <p:spTree>
      <p:nvGrpSpPr>
        <p:cNvPr id="14" name="Shape 14"/>
        <p:cNvGrpSpPr/>
        <p:nvPr/>
      </p:nvGrpSpPr>
      <p:grpSpPr>
        <a:xfrm>
          <a:off x="0" y="0"/>
          <a:ext cx="0" cy="0"/>
          <a:chOff x="0" y="0"/>
          <a:chExt cx="0" cy="0"/>
        </a:xfrm>
      </p:grpSpPr>
      <p:pic>
        <p:nvPicPr>
          <p:cNvPr id="15" name="Google Shape;15;p24"/>
          <p:cNvPicPr preferRelativeResize="0"/>
          <p:nvPr/>
        </p:nvPicPr>
        <p:blipFill rotWithShape="1">
          <a:blip r:embed="rId2">
            <a:alphaModFix/>
          </a:blip>
          <a:srcRect b="0" l="0" r="0" t="0"/>
          <a:stretch/>
        </p:blipFill>
        <p:spPr>
          <a:xfrm>
            <a:off x="0" y="0"/>
            <a:ext cx="12188952" cy="6870599"/>
          </a:xfrm>
          <a:prstGeom prst="rect">
            <a:avLst/>
          </a:prstGeom>
          <a:noFill/>
          <a:ln>
            <a:noFill/>
          </a:ln>
        </p:spPr>
      </p:pic>
      <p:sp>
        <p:nvSpPr>
          <p:cNvPr id="16" name="Google Shape;16;p24"/>
          <p:cNvSpPr txBox="1"/>
          <p:nvPr>
            <p:ph type="title"/>
          </p:nvPr>
        </p:nvSpPr>
        <p:spPr>
          <a:xfrm>
            <a:off x="756313" y="1199582"/>
            <a:ext cx="6655139" cy="204858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000"/>
              <a:buFont typeface="Open Sans Light"/>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7" name="Google Shape;17;p24"/>
          <p:cNvPicPr preferRelativeResize="0"/>
          <p:nvPr/>
        </p:nvPicPr>
        <p:blipFill rotWithShape="1">
          <a:blip r:embed="rId3">
            <a:alphaModFix/>
          </a:blip>
          <a:srcRect b="0" l="0" r="0" t="0"/>
          <a:stretch/>
        </p:blipFill>
        <p:spPr>
          <a:xfrm>
            <a:off x="246258" y="159128"/>
            <a:ext cx="2292226" cy="958567"/>
          </a:xfrm>
          <a:prstGeom prst="rect">
            <a:avLst/>
          </a:prstGeom>
          <a:noFill/>
          <a:ln>
            <a:noFill/>
          </a:ln>
        </p:spPr>
      </p:pic>
      <p:sp>
        <p:nvSpPr>
          <p:cNvPr id="18" name="Google Shape;18;p24"/>
          <p:cNvSpPr txBox="1"/>
          <p:nvPr>
            <p:ph idx="1" type="body"/>
          </p:nvPr>
        </p:nvSpPr>
        <p:spPr>
          <a:xfrm>
            <a:off x="755650" y="3311229"/>
            <a:ext cx="6655139" cy="19545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22"/>
              </a:spcBef>
              <a:spcAft>
                <a:spcPts val="0"/>
              </a:spcAft>
              <a:buClr>
                <a:schemeClr val="lt1"/>
              </a:buClr>
              <a:buSzPts val="2400"/>
              <a:buFont typeface="Arial"/>
              <a:buNone/>
              <a:defRPr b="0" i="0" sz="2400" u="none" cap="none" strike="noStrike">
                <a:solidFill>
                  <a:schemeClr val="lt1"/>
                </a:solidFill>
                <a:latin typeface="Open Sans Light"/>
                <a:ea typeface="Open Sans Light"/>
                <a:cs typeface="Open Sans Light"/>
                <a:sym typeface="Open Sans Light"/>
              </a:defRPr>
            </a:lvl1pPr>
            <a:lvl2pPr indent="-406400" lvl="1" marL="914400" marR="0" rtl="0" algn="l">
              <a:lnSpc>
                <a:spcPct val="90000"/>
              </a:lnSpc>
              <a:spcBef>
                <a:spcPts val="211"/>
              </a:spcBef>
              <a:spcAft>
                <a:spcPts val="0"/>
              </a:spcAft>
              <a:buClr>
                <a:schemeClr val="accent2"/>
              </a:buClr>
              <a:buSzPts val="2800"/>
              <a:buFont typeface="Arial"/>
              <a:buChar char="•"/>
              <a:defRPr b="0" i="0" sz="2800" u="none" cap="none" strike="noStrike">
                <a:solidFill>
                  <a:schemeClr val="accent2"/>
                </a:solidFill>
                <a:latin typeface="Open Sans"/>
                <a:ea typeface="Open Sans"/>
                <a:cs typeface="Open Sans"/>
                <a:sym typeface="Open Sans"/>
              </a:defRPr>
            </a:lvl2pPr>
            <a:lvl3pPr indent="-406400" lvl="2" marL="1371600" marR="0" rtl="0" algn="l">
              <a:lnSpc>
                <a:spcPct val="90000"/>
              </a:lnSpc>
              <a:spcBef>
                <a:spcPts val="211"/>
              </a:spcBef>
              <a:spcAft>
                <a:spcPts val="0"/>
              </a:spcAft>
              <a:buClr>
                <a:srgbClr val="00C3F8"/>
              </a:buClr>
              <a:buSzPts val="2800"/>
              <a:buFont typeface="Arial"/>
              <a:buChar char="•"/>
              <a:defRPr b="0" i="0" sz="2800" u="none" cap="none" strike="noStrike">
                <a:solidFill>
                  <a:srgbClr val="00C3F8"/>
                </a:solidFill>
                <a:latin typeface="Open Sans"/>
                <a:ea typeface="Open Sans"/>
                <a:cs typeface="Open Sans"/>
                <a:sym typeface="Open Sans"/>
              </a:defRPr>
            </a:lvl3pPr>
            <a:lvl4pPr indent="-406400" lvl="3" marL="1828800" marR="0" rtl="0" algn="l">
              <a:lnSpc>
                <a:spcPct val="90000"/>
              </a:lnSpc>
              <a:spcBef>
                <a:spcPts val="211"/>
              </a:spcBef>
              <a:spcAft>
                <a:spcPts val="0"/>
              </a:spcAft>
              <a:buClr>
                <a:srgbClr val="00C3F8"/>
              </a:buClr>
              <a:buSzPts val="2800"/>
              <a:buFont typeface="Arial"/>
              <a:buChar char="•"/>
              <a:defRPr b="0" i="0" sz="2800" u="none" cap="none" strike="noStrike">
                <a:solidFill>
                  <a:srgbClr val="00C3F8"/>
                </a:solidFill>
                <a:latin typeface="Open Sans"/>
                <a:ea typeface="Open Sans"/>
                <a:cs typeface="Open Sans"/>
                <a:sym typeface="Open Sans"/>
              </a:defRPr>
            </a:lvl4pPr>
            <a:lvl5pPr indent="-406400" lvl="4" marL="2286000" marR="0" rtl="0" algn="l">
              <a:lnSpc>
                <a:spcPct val="90000"/>
              </a:lnSpc>
              <a:spcBef>
                <a:spcPts val="211"/>
              </a:spcBef>
              <a:spcAft>
                <a:spcPts val="0"/>
              </a:spcAft>
              <a:buClr>
                <a:srgbClr val="00C3F8"/>
              </a:buClr>
              <a:buSzPts val="2800"/>
              <a:buFont typeface="Arial"/>
              <a:buChar char="•"/>
              <a:defRPr b="0" i="0" sz="2800" u="none" cap="none" strike="noStrike">
                <a:solidFill>
                  <a:srgbClr val="00C3F8"/>
                </a:solidFill>
                <a:latin typeface="Open Sans"/>
                <a:ea typeface="Open Sans"/>
                <a:cs typeface="Open Sans"/>
                <a:sym typeface="Open Sans"/>
              </a:defRPr>
            </a:lvl5pPr>
            <a:lvl6pPr indent="-276860" lvl="5" marL="27432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6pPr>
            <a:lvl7pPr indent="-276860" lvl="6" marL="32004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7pPr>
            <a:lvl8pPr indent="-276859" lvl="7" marL="36576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8pPr>
            <a:lvl9pPr indent="-276859" lvl="8" marL="41148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 with Headings">
  <p:cSld name="Two Column with Headings">
    <p:spTree>
      <p:nvGrpSpPr>
        <p:cNvPr id="58" name="Shape 58"/>
        <p:cNvGrpSpPr/>
        <p:nvPr/>
      </p:nvGrpSpPr>
      <p:grpSpPr>
        <a:xfrm>
          <a:off x="0" y="0"/>
          <a:ext cx="0" cy="0"/>
          <a:chOff x="0" y="0"/>
          <a:chExt cx="0" cy="0"/>
        </a:xfrm>
      </p:grpSpPr>
      <p:sp>
        <p:nvSpPr>
          <p:cNvPr id="59" name="Google Shape;59;p36"/>
          <p:cNvSpPr txBox="1"/>
          <p:nvPr>
            <p:ph type="title"/>
          </p:nvPr>
        </p:nvSpPr>
        <p:spPr>
          <a:xfrm>
            <a:off x="688624" y="0"/>
            <a:ext cx="10814752" cy="11131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p:nvPr>
            <p:ph idx="12" type="sldNum"/>
          </p:nvPr>
        </p:nvSpPr>
        <p:spPr>
          <a:xfrm>
            <a:off x="11656744" y="6410036"/>
            <a:ext cx="233418" cy="235528"/>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
        <p:nvSpPr>
          <p:cNvPr id="61" name="Google Shape;61;p36"/>
          <p:cNvSpPr txBox="1"/>
          <p:nvPr>
            <p:ph idx="1" type="body"/>
          </p:nvPr>
        </p:nvSpPr>
        <p:spPr>
          <a:xfrm>
            <a:off x="688624" y="1344614"/>
            <a:ext cx="5115828" cy="768626"/>
          </a:xfrm>
          <a:prstGeom prst="rect">
            <a:avLst/>
          </a:prstGeom>
          <a:noFill/>
          <a:ln>
            <a:noFill/>
          </a:ln>
        </p:spPr>
        <p:txBody>
          <a:bodyPr anchorCtr="0" anchor="b" bIns="91425" lIns="91425" spcFirstLastPara="1" rIns="91425" wrap="square" tIns="91425">
            <a:noAutofit/>
          </a:bodyPr>
          <a:lstStyle>
            <a:lvl1pPr indent="-228600" lvl="0" marL="457200" marR="0" rtl="0" algn="just">
              <a:lnSpc>
                <a:spcPct val="100000"/>
              </a:lnSpc>
              <a:spcBef>
                <a:spcPts val="0"/>
              </a:spcBef>
              <a:spcAft>
                <a:spcPts val="0"/>
              </a:spcAft>
              <a:buClr>
                <a:schemeClr val="lt2"/>
              </a:buClr>
              <a:buSzPts val="1890"/>
              <a:buFont typeface="Arial"/>
              <a:buNone/>
              <a:defRPr b="0" i="0" sz="2100" u="none" cap="none" strike="noStrike">
                <a:solidFill>
                  <a:schemeClr val="accent1"/>
                </a:solidFill>
                <a:latin typeface="Open Sans"/>
                <a:ea typeface="Open Sans"/>
                <a:cs typeface="Open Sans"/>
                <a:sym typeface="Open Sans"/>
              </a:defRPr>
            </a:lvl1pPr>
            <a:lvl2pPr indent="-337185" lvl="1" marL="914400" marR="0" rtl="0" algn="just">
              <a:lnSpc>
                <a:spcPct val="100000"/>
              </a:lnSpc>
              <a:spcBef>
                <a:spcPts val="600"/>
              </a:spcBef>
              <a:spcAft>
                <a:spcPts val="0"/>
              </a:spcAft>
              <a:buClr>
                <a:schemeClr val="accent2"/>
              </a:buClr>
              <a:buSzPts val="1710"/>
              <a:buFont typeface="Arial"/>
              <a:buChar char="•"/>
              <a:defRPr b="0" i="0" sz="1900" u="none" cap="none" strike="noStrike">
                <a:solidFill>
                  <a:schemeClr val="dk1"/>
                </a:solidFill>
                <a:latin typeface="Open Sans"/>
                <a:ea typeface="Open Sans"/>
                <a:cs typeface="Open Sans"/>
                <a:sym typeface="Open Sans"/>
              </a:defRPr>
            </a:lvl2pPr>
            <a:lvl3pPr indent="-325755" lvl="2" marL="1371600" marR="0" rtl="0" algn="just">
              <a:lnSpc>
                <a:spcPct val="100000"/>
              </a:lnSpc>
              <a:spcBef>
                <a:spcPts val="600"/>
              </a:spcBef>
              <a:spcAft>
                <a:spcPts val="0"/>
              </a:spcAft>
              <a:buClr>
                <a:schemeClr val="accent2"/>
              </a:buClr>
              <a:buSzPts val="1530"/>
              <a:buFont typeface="Arial"/>
              <a:buChar char="•"/>
              <a:defRPr b="0" i="0" sz="1700" u="none" cap="none" strike="noStrike">
                <a:solidFill>
                  <a:schemeClr val="dk1"/>
                </a:solidFill>
                <a:latin typeface="Open Sans"/>
                <a:ea typeface="Open Sans"/>
                <a:cs typeface="Open Sans"/>
                <a:sym typeface="Open Sans"/>
              </a:defRPr>
            </a:lvl3pPr>
            <a:lvl4pPr indent="-320039" lvl="3" marL="1828800" marR="0" rtl="0" algn="just">
              <a:lnSpc>
                <a:spcPct val="100000"/>
              </a:lnSpc>
              <a:spcBef>
                <a:spcPts val="600"/>
              </a:spcBef>
              <a:spcAft>
                <a:spcPts val="0"/>
              </a:spcAft>
              <a:buClr>
                <a:schemeClr val="accent2"/>
              </a:buClr>
              <a:buSzPts val="1440"/>
              <a:buFont typeface="Arial"/>
              <a:buChar char="•"/>
              <a:defRPr b="0" i="0" sz="1600" u="none" cap="none" strike="noStrike">
                <a:solidFill>
                  <a:schemeClr val="dk1"/>
                </a:solidFill>
                <a:latin typeface="Open Sans"/>
                <a:ea typeface="Open Sans"/>
                <a:cs typeface="Open Sans"/>
                <a:sym typeface="Open Sans"/>
              </a:defRPr>
            </a:lvl4pPr>
            <a:lvl5pPr indent="-308610" lvl="4" marL="2286000" marR="0" rtl="0" algn="just">
              <a:lnSpc>
                <a:spcPct val="100000"/>
              </a:lnSpc>
              <a:spcBef>
                <a:spcPts val="600"/>
              </a:spcBef>
              <a:spcAft>
                <a:spcPts val="0"/>
              </a:spcAft>
              <a:buClr>
                <a:schemeClr val="dk1"/>
              </a:buClr>
              <a:buSzPts val="1260"/>
              <a:buFont typeface="Arial"/>
              <a:buChar char="•"/>
              <a:defRPr b="0" i="0" sz="1400" u="none" cap="none" strike="noStrike">
                <a:solidFill>
                  <a:schemeClr val="dk1"/>
                </a:solidFill>
                <a:latin typeface="Open Sans"/>
                <a:ea typeface="Open Sans"/>
                <a:cs typeface="Open Sans"/>
                <a:sym typeface="Open Sans"/>
              </a:defRPr>
            </a:lvl5pPr>
            <a:lvl6pPr indent="-276860" lvl="5" marL="2743200" marR="0" rtl="0" algn="l">
              <a:lnSpc>
                <a:spcPct val="90000"/>
              </a:lnSpc>
              <a:spcBef>
                <a:spcPts val="600"/>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6pPr>
            <a:lvl7pPr indent="-276860" lvl="6" marL="32004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7pPr>
            <a:lvl8pPr indent="-276859" lvl="7" marL="36576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8pPr>
            <a:lvl9pPr indent="-276859" lvl="8" marL="41148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9pPr>
          </a:lstStyle>
          <a:p/>
        </p:txBody>
      </p:sp>
      <p:sp>
        <p:nvSpPr>
          <p:cNvPr id="62" name="Google Shape;62;p36"/>
          <p:cNvSpPr txBox="1"/>
          <p:nvPr>
            <p:ph idx="2" type="body"/>
          </p:nvPr>
        </p:nvSpPr>
        <p:spPr>
          <a:xfrm>
            <a:off x="6493077" y="1344614"/>
            <a:ext cx="5115827" cy="768626"/>
          </a:xfrm>
          <a:prstGeom prst="rect">
            <a:avLst/>
          </a:prstGeom>
          <a:noFill/>
          <a:ln>
            <a:noFill/>
          </a:ln>
        </p:spPr>
        <p:txBody>
          <a:bodyPr anchorCtr="0" anchor="b" bIns="91425" lIns="91425" spcFirstLastPara="1" rIns="91425" wrap="square" tIns="91425">
            <a:noAutofit/>
          </a:bodyPr>
          <a:lstStyle>
            <a:lvl1pPr indent="-228600" lvl="0" marL="457200" marR="0" rtl="0" algn="just">
              <a:lnSpc>
                <a:spcPct val="100000"/>
              </a:lnSpc>
              <a:spcBef>
                <a:spcPts val="0"/>
              </a:spcBef>
              <a:spcAft>
                <a:spcPts val="0"/>
              </a:spcAft>
              <a:buClr>
                <a:schemeClr val="lt2"/>
              </a:buClr>
              <a:buSzPts val="1890"/>
              <a:buFont typeface="Arial"/>
              <a:buNone/>
              <a:defRPr b="0" i="0" sz="2100" u="none" cap="none" strike="noStrike">
                <a:solidFill>
                  <a:schemeClr val="accent1"/>
                </a:solidFill>
                <a:latin typeface="Open Sans"/>
                <a:ea typeface="Open Sans"/>
                <a:cs typeface="Open Sans"/>
                <a:sym typeface="Open Sans"/>
              </a:defRPr>
            </a:lvl1pPr>
            <a:lvl2pPr indent="-337185" lvl="1" marL="914400" marR="0" rtl="0" algn="just">
              <a:lnSpc>
                <a:spcPct val="100000"/>
              </a:lnSpc>
              <a:spcBef>
                <a:spcPts val="600"/>
              </a:spcBef>
              <a:spcAft>
                <a:spcPts val="0"/>
              </a:spcAft>
              <a:buClr>
                <a:schemeClr val="accent2"/>
              </a:buClr>
              <a:buSzPts val="1710"/>
              <a:buFont typeface="Arial"/>
              <a:buChar char="•"/>
              <a:defRPr b="0" i="0" sz="1900" u="none" cap="none" strike="noStrike">
                <a:solidFill>
                  <a:schemeClr val="dk1"/>
                </a:solidFill>
                <a:latin typeface="Open Sans"/>
                <a:ea typeface="Open Sans"/>
                <a:cs typeface="Open Sans"/>
                <a:sym typeface="Open Sans"/>
              </a:defRPr>
            </a:lvl2pPr>
            <a:lvl3pPr indent="-325755" lvl="2" marL="1371600" marR="0" rtl="0" algn="just">
              <a:lnSpc>
                <a:spcPct val="100000"/>
              </a:lnSpc>
              <a:spcBef>
                <a:spcPts val="600"/>
              </a:spcBef>
              <a:spcAft>
                <a:spcPts val="0"/>
              </a:spcAft>
              <a:buClr>
                <a:schemeClr val="accent2"/>
              </a:buClr>
              <a:buSzPts val="1530"/>
              <a:buFont typeface="Arial"/>
              <a:buChar char="•"/>
              <a:defRPr b="0" i="0" sz="1700" u="none" cap="none" strike="noStrike">
                <a:solidFill>
                  <a:schemeClr val="dk1"/>
                </a:solidFill>
                <a:latin typeface="Open Sans"/>
                <a:ea typeface="Open Sans"/>
                <a:cs typeface="Open Sans"/>
                <a:sym typeface="Open Sans"/>
              </a:defRPr>
            </a:lvl3pPr>
            <a:lvl4pPr indent="-320039" lvl="3" marL="1828800" marR="0" rtl="0" algn="just">
              <a:lnSpc>
                <a:spcPct val="100000"/>
              </a:lnSpc>
              <a:spcBef>
                <a:spcPts val="600"/>
              </a:spcBef>
              <a:spcAft>
                <a:spcPts val="0"/>
              </a:spcAft>
              <a:buClr>
                <a:schemeClr val="accent2"/>
              </a:buClr>
              <a:buSzPts val="1440"/>
              <a:buFont typeface="Arial"/>
              <a:buChar char="•"/>
              <a:defRPr b="0" i="0" sz="1600" u="none" cap="none" strike="noStrike">
                <a:solidFill>
                  <a:schemeClr val="dk1"/>
                </a:solidFill>
                <a:latin typeface="Open Sans"/>
                <a:ea typeface="Open Sans"/>
                <a:cs typeface="Open Sans"/>
                <a:sym typeface="Open Sans"/>
              </a:defRPr>
            </a:lvl4pPr>
            <a:lvl5pPr indent="-308610" lvl="4" marL="2286000" marR="0" rtl="0" algn="just">
              <a:lnSpc>
                <a:spcPct val="100000"/>
              </a:lnSpc>
              <a:spcBef>
                <a:spcPts val="600"/>
              </a:spcBef>
              <a:spcAft>
                <a:spcPts val="0"/>
              </a:spcAft>
              <a:buClr>
                <a:schemeClr val="dk1"/>
              </a:buClr>
              <a:buSzPts val="1260"/>
              <a:buFont typeface="Arial"/>
              <a:buChar char="•"/>
              <a:defRPr b="0" i="0" sz="1400" u="none" cap="none" strike="noStrike">
                <a:solidFill>
                  <a:schemeClr val="dk1"/>
                </a:solidFill>
                <a:latin typeface="Open Sans"/>
                <a:ea typeface="Open Sans"/>
                <a:cs typeface="Open Sans"/>
                <a:sym typeface="Open Sans"/>
              </a:defRPr>
            </a:lvl5pPr>
            <a:lvl6pPr indent="-276860" lvl="5" marL="2743200" marR="0" rtl="0" algn="l">
              <a:lnSpc>
                <a:spcPct val="90000"/>
              </a:lnSpc>
              <a:spcBef>
                <a:spcPts val="600"/>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6pPr>
            <a:lvl7pPr indent="-276860" lvl="6" marL="32004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7pPr>
            <a:lvl8pPr indent="-276859" lvl="7" marL="36576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8pPr>
            <a:lvl9pPr indent="-276859" lvl="8" marL="41148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9pPr>
          </a:lstStyle>
          <a:p/>
        </p:txBody>
      </p:sp>
      <p:sp>
        <p:nvSpPr>
          <p:cNvPr id="63" name="Google Shape;63;p36"/>
          <p:cNvSpPr txBox="1"/>
          <p:nvPr>
            <p:ph idx="3" type="body"/>
          </p:nvPr>
        </p:nvSpPr>
        <p:spPr>
          <a:xfrm>
            <a:off x="688624" y="2113240"/>
            <a:ext cx="5115828" cy="4019274"/>
          </a:xfrm>
          <a:prstGeom prst="rect">
            <a:avLst/>
          </a:prstGeom>
          <a:noFill/>
          <a:ln>
            <a:noFill/>
          </a:ln>
        </p:spPr>
        <p:txBody>
          <a:bodyPr anchorCtr="0" anchor="t" bIns="91425" lIns="91425" spcFirstLastPara="1" rIns="91425" wrap="square" tIns="91425">
            <a:noAutofit/>
          </a:bodyPr>
          <a:lstStyle>
            <a:lvl1pPr indent="-228600" lvl="0" marL="457200" marR="0" rtl="0" algn="just">
              <a:lnSpc>
                <a:spcPct val="100000"/>
              </a:lnSpc>
              <a:spcBef>
                <a:spcPts val="0"/>
              </a:spcBef>
              <a:spcAft>
                <a:spcPts val="0"/>
              </a:spcAft>
              <a:buClr>
                <a:schemeClr val="lt2"/>
              </a:buClr>
              <a:buSzPts val="1890"/>
              <a:buFont typeface="Arial"/>
              <a:buNone/>
              <a:defRPr b="0" i="0" sz="2100" u="none" cap="none" strike="noStrike">
                <a:solidFill>
                  <a:schemeClr val="dk1"/>
                </a:solidFill>
                <a:latin typeface="Open Sans"/>
                <a:ea typeface="Open Sans"/>
                <a:cs typeface="Open Sans"/>
                <a:sym typeface="Open Sans"/>
              </a:defRPr>
            </a:lvl1pPr>
            <a:lvl2pPr indent="-337185" lvl="1" marL="914400" marR="0" rtl="0" algn="just">
              <a:lnSpc>
                <a:spcPct val="100000"/>
              </a:lnSpc>
              <a:spcBef>
                <a:spcPts val="600"/>
              </a:spcBef>
              <a:spcAft>
                <a:spcPts val="0"/>
              </a:spcAft>
              <a:buClr>
                <a:schemeClr val="accent2"/>
              </a:buClr>
              <a:buSzPts val="1710"/>
              <a:buFont typeface="Arial"/>
              <a:buChar char="•"/>
              <a:defRPr b="0" i="0" sz="1900" u="none" cap="none" strike="noStrike">
                <a:solidFill>
                  <a:schemeClr val="dk1"/>
                </a:solidFill>
                <a:latin typeface="Open Sans"/>
                <a:ea typeface="Open Sans"/>
                <a:cs typeface="Open Sans"/>
                <a:sym typeface="Open Sans"/>
              </a:defRPr>
            </a:lvl2pPr>
            <a:lvl3pPr indent="-325755" lvl="2" marL="1371600" marR="0" rtl="0" algn="just">
              <a:lnSpc>
                <a:spcPct val="100000"/>
              </a:lnSpc>
              <a:spcBef>
                <a:spcPts val="600"/>
              </a:spcBef>
              <a:spcAft>
                <a:spcPts val="0"/>
              </a:spcAft>
              <a:buClr>
                <a:schemeClr val="accent2"/>
              </a:buClr>
              <a:buSzPts val="1530"/>
              <a:buFont typeface="Arial"/>
              <a:buChar char="•"/>
              <a:defRPr b="0" i="0" sz="1700" u="none" cap="none" strike="noStrike">
                <a:solidFill>
                  <a:schemeClr val="dk1"/>
                </a:solidFill>
                <a:latin typeface="Open Sans"/>
                <a:ea typeface="Open Sans"/>
                <a:cs typeface="Open Sans"/>
                <a:sym typeface="Open Sans"/>
              </a:defRPr>
            </a:lvl3pPr>
            <a:lvl4pPr indent="-320039" lvl="3" marL="1828800" marR="0" rtl="0" algn="just">
              <a:lnSpc>
                <a:spcPct val="100000"/>
              </a:lnSpc>
              <a:spcBef>
                <a:spcPts val="600"/>
              </a:spcBef>
              <a:spcAft>
                <a:spcPts val="0"/>
              </a:spcAft>
              <a:buClr>
                <a:schemeClr val="accent2"/>
              </a:buClr>
              <a:buSzPts val="1440"/>
              <a:buFont typeface="Arial"/>
              <a:buChar char="•"/>
              <a:defRPr b="0" i="0" sz="1600" u="none" cap="none" strike="noStrike">
                <a:solidFill>
                  <a:schemeClr val="dk1"/>
                </a:solidFill>
                <a:latin typeface="Open Sans"/>
                <a:ea typeface="Open Sans"/>
                <a:cs typeface="Open Sans"/>
                <a:sym typeface="Open Sans"/>
              </a:defRPr>
            </a:lvl4pPr>
            <a:lvl5pPr indent="-308610" lvl="4" marL="2286000" marR="0" rtl="0" algn="just">
              <a:lnSpc>
                <a:spcPct val="100000"/>
              </a:lnSpc>
              <a:spcBef>
                <a:spcPts val="600"/>
              </a:spcBef>
              <a:spcAft>
                <a:spcPts val="0"/>
              </a:spcAft>
              <a:buClr>
                <a:schemeClr val="dk1"/>
              </a:buClr>
              <a:buSzPts val="1260"/>
              <a:buFont typeface="Arial"/>
              <a:buChar char="•"/>
              <a:defRPr b="0" i="0" sz="1400" u="none" cap="none" strike="noStrike">
                <a:solidFill>
                  <a:schemeClr val="dk1"/>
                </a:solidFill>
                <a:latin typeface="Open Sans"/>
                <a:ea typeface="Open Sans"/>
                <a:cs typeface="Open Sans"/>
                <a:sym typeface="Open Sans"/>
              </a:defRPr>
            </a:lvl5pPr>
            <a:lvl6pPr indent="-276860" lvl="5" marL="2743200" marR="0" rtl="0" algn="l">
              <a:lnSpc>
                <a:spcPct val="90000"/>
              </a:lnSpc>
              <a:spcBef>
                <a:spcPts val="600"/>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6pPr>
            <a:lvl7pPr indent="-276860" lvl="6" marL="32004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7pPr>
            <a:lvl8pPr indent="-276859" lvl="7" marL="36576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8pPr>
            <a:lvl9pPr indent="-276859" lvl="8" marL="41148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9pPr>
          </a:lstStyle>
          <a:p/>
        </p:txBody>
      </p:sp>
      <p:sp>
        <p:nvSpPr>
          <p:cNvPr id="64" name="Google Shape;64;p36"/>
          <p:cNvSpPr txBox="1"/>
          <p:nvPr>
            <p:ph idx="4" type="body"/>
          </p:nvPr>
        </p:nvSpPr>
        <p:spPr>
          <a:xfrm>
            <a:off x="6493077" y="2113240"/>
            <a:ext cx="5115827" cy="4019274"/>
          </a:xfrm>
          <a:prstGeom prst="rect">
            <a:avLst/>
          </a:prstGeom>
          <a:noFill/>
          <a:ln>
            <a:noFill/>
          </a:ln>
        </p:spPr>
        <p:txBody>
          <a:bodyPr anchorCtr="0" anchor="t" bIns="91425" lIns="91425" spcFirstLastPara="1" rIns="91425" wrap="square" tIns="91425">
            <a:noAutofit/>
          </a:bodyPr>
          <a:lstStyle>
            <a:lvl1pPr indent="-228600" lvl="0" marL="457200" marR="0" rtl="0" algn="just">
              <a:lnSpc>
                <a:spcPct val="100000"/>
              </a:lnSpc>
              <a:spcBef>
                <a:spcPts val="0"/>
              </a:spcBef>
              <a:spcAft>
                <a:spcPts val="0"/>
              </a:spcAft>
              <a:buClr>
                <a:schemeClr val="lt2"/>
              </a:buClr>
              <a:buSzPts val="1890"/>
              <a:buFont typeface="Arial"/>
              <a:buNone/>
              <a:defRPr b="0" i="0" sz="2100" u="none" cap="none" strike="noStrike">
                <a:solidFill>
                  <a:schemeClr val="dk1"/>
                </a:solidFill>
                <a:latin typeface="Open Sans"/>
                <a:ea typeface="Open Sans"/>
                <a:cs typeface="Open Sans"/>
                <a:sym typeface="Open Sans"/>
              </a:defRPr>
            </a:lvl1pPr>
            <a:lvl2pPr indent="-337185" lvl="1" marL="914400" marR="0" rtl="0" algn="just">
              <a:lnSpc>
                <a:spcPct val="100000"/>
              </a:lnSpc>
              <a:spcBef>
                <a:spcPts val="600"/>
              </a:spcBef>
              <a:spcAft>
                <a:spcPts val="0"/>
              </a:spcAft>
              <a:buClr>
                <a:schemeClr val="accent2"/>
              </a:buClr>
              <a:buSzPts val="1710"/>
              <a:buFont typeface="Arial"/>
              <a:buChar char="•"/>
              <a:defRPr b="0" i="0" sz="1900" u="none" cap="none" strike="noStrike">
                <a:solidFill>
                  <a:schemeClr val="dk1"/>
                </a:solidFill>
                <a:latin typeface="Open Sans"/>
                <a:ea typeface="Open Sans"/>
                <a:cs typeface="Open Sans"/>
                <a:sym typeface="Open Sans"/>
              </a:defRPr>
            </a:lvl2pPr>
            <a:lvl3pPr indent="-325755" lvl="2" marL="1371600" marR="0" rtl="0" algn="just">
              <a:lnSpc>
                <a:spcPct val="100000"/>
              </a:lnSpc>
              <a:spcBef>
                <a:spcPts val="600"/>
              </a:spcBef>
              <a:spcAft>
                <a:spcPts val="0"/>
              </a:spcAft>
              <a:buClr>
                <a:schemeClr val="accent2"/>
              </a:buClr>
              <a:buSzPts val="1530"/>
              <a:buFont typeface="Arial"/>
              <a:buChar char="•"/>
              <a:defRPr b="0" i="0" sz="1700" u="none" cap="none" strike="noStrike">
                <a:solidFill>
                  <a:schemeClr val="dk1"/>
                </a:solidFill>
                <a:latin typeface="Open Sans"/>
                <a:ea typeface="Open Sans"/>
                <a:cs typeface="Open Sans"/>
                <a:sym typeface="Open Sans"/>
              </a:defRPr>
            </a:lvl3pPr>
            <a:lvl4pPr indent="-320039" lvl="3" marL="1828800" marR="0" rtl="0" algn="just">
              <a:lnSpc>
                <a:spcPct val="100000"/>
              </a:lnSpc>
              <a:spcBef>
                <a:spcPts val="600"/>
              </a:spcBef>
              <a:spcAft>
                <a:spcPts val="0"/>
              </a:spcAft>
              <a:buClr>
                <a:schemeClr val="accent2"/>
              </a:buClr>
              <a:buSzPts val="1440"/>
              <a:buFont typeface="Arial"/>
              <a:buChar char="•"/>
              <a:defRPr b="0" i="0" sz="1600" u="none" cap="none" strike="noStrike">
                <a:solidFill>
                  <a:schemeClr val="dk1"/>
                </a:solidFill>
                <a:latin typeface="Open Sans"/>
                <a:ea typeface="Open Sans"/>
                <a:cs typeface="Open Sans"/>
                <a:sym typeface="Open Sans"/>
              </a:defRPr>
            </a:lvl4pPr>
            <a:lvl5pPr indent="-308610" lvl="4" marL="2286000" marR="0" rtl="0" algn="just">
              <a:lnSpc>
                <a:spcPct val="100000"/>
              </a:lnSpc>
              <a:spcBef>
                <a:spcPts val="600"/>
              </a:spcBef>
              <a:spcAft>
                <a:spcPts val="0"/>
              </a:spcAft>
              <a:buClr>
                <a:schemeClr val="dk1"/>
              </a:buClr>
              <a:buSzPts val="1260"/>
              <a:buFont typeface="Arial"/>
              <a:buChar char="•"/>
              <a:defRPr b="0" i="0" sz="1400" u="none" cap="none" strike="noStrike">
                <a:solidFill>
                  <a:schemeClr val="dk1"/>
                </a:solidFill>
                <a:latin typeface="Open Sans"/>
                <a:ea typeface="Open Sans"/>
                <a:cs typeface="Open Sans"/>
                <a:sym typeface="Open Sans"/>
              </a:defRPr>
            </a:lvl5pPr>
            <a:lvl6pPr indent="-276860" lvl="5" marL="2743200" marR="0" rtl="0" algn="l">
              <a:lnSpc>
                <a:spcPct val="90000"/>
              </a:lnSpc>
              <a:spcBef>
                <a:spcPts val="600"/>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6pPr>
            <a:lvl7pPr indent="-276860" lvl="6" marL="32004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7pPr>
            <a:lvl8pPr indent="-276859" lvl="7" marL="36576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8pPr>
            <a:lvl9pPr indent="-276859" lvl="8" marL="41148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
  <p:cSld name="Two Column">
    <p:spTree>
      <p:nvGrpSpPr>
        <p:cNvPr id="19" name="Shape 19"/>
        <p:cNvGrpSpPr/>
        <p:nvPr/>
      </p:nvGrpSpPr>
      <p:grpSpPr>
        <a:xfrm>
          <a:off x="0" y="0"/>
          <a:ext cx="0" cy="0"/>
          <a:chOff x="0" y="0"/>
          <a:chExt cx="0" cy="0"/>
        </a:xfrm>
      </p:grpSpPr>
      <p:sp>
        <p:nvSpPr>
          <p:cNvPr id="20" name="Google Shape;20;p26"/>
          <p:cNvSpPr txBox="1"/>
          <p:nvPr>
            <p:ph type="title"/>
          </p:nvPr>
        </p:nvSpPr>
        <p:spPr>
          <a:xfrm>
            <a:off x="688624" y="0"/>
            <a:ext cx="10814752" cy="11131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txBox="1"/>
          <p:nvPr>
            <p:ph idx="12" type="sldNum"/>
          </p:nvPr>
        </p:nvSpPr>
        <p:spPr>
          <a:xfrm>
            <a:off x="11656744" y="6410036"/>
            <a:ext cx="233418" cy="235528"/>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
        <p:nvSpPr>
          <p:cNvPr id="22" name="Google Shape;22;p26"/>
          <p:cNvSpPr txBox="1"/>
          <p:nvPr>
            <p:ph idx="1" type="body"/>
          </p:nvPr>
        </p:nvSpPr>
        <p:spPr>
          <a:xfrm>
            <a:off x="688624" y="1344614"/>
            <a:ext cx="5115828" cy="4787900"/>
          </a:xfrm>
          <a:prstGeom prst="rect">
            <a:avLst/>
          </a:prstGeom>
          <a:noFill/>
          <a:ln>
            <a:noFill/>
          </a:ln>
        </p:spPr>
        <p:txBody>
          <a:bodyPr anchorCtr="0" anchor="t" bIns="91425" lIns="91425" spcFirstLastPara="1" rIns="91425" wrap="square" tIns="91425">
            <a:noAutofit/>
          </a:bodyPr>
          <a:lstStyle>
            <a:lvl1pPr indent="-228600" lvl="0" marL="457200" marR="0" rtl="0" algn="just">
              <a:lnSpc>
                <a:spcPct val="100000"/>
              </a:lnSpc>
              <a:spcBef>
                <a:spcPts val="0"/>
              </a:spcBef>
              <a:spcAft>
                <a:spcPts val="0"/>
              </a:spcAft>
              <a:buClr>
                <a:schemeClr val="lt2"/>
              </a:buClr>
              <a:buSzPts val="1890"/>
              <a:buFont typeface="Arial"/>
              <a:buNone/>
              <a:defRPr b="0" i="0" sz="2100" u="none" cap="none" strike="noStrike">
                <a:solidFill>
                  <a:schemeClr val="dk1"/>
                </a:solidFill>
                <a:latin typeface="Open Sans"/>
                <a:ea typeface="Open Sans"/>
                <a:cs typeface="Open Sans"/>
                <a:sym typeface="Open Sans"/>
              </a:defRPr>
            </a:lvl1pPr>
            <a:lvl2pPr indent="-337185" lvl="1" marL="914400" marR="0" rtl="0" algn="just">
              <a:lnSpc>
                <a:spcPct val="100000"/>
              </a:lnSpc>
              <a:spcBef>
                <a:spcPts val="600"/>
              </a:spcBef>
              <a:spcAft>
                <a:spcPts val="0"/>
              </a:spcAft>
              <a:buClr>
                <a:schemeClr val="accent2"/>
              </a:buClr>
              <a:buSzPts val="1710"/>
              <a:buFont typeface="Arial"/>
              <a:buChar char="•"/>
              <a:defRPr b="0" i="0" sz="1900" u="none" cap="none" strike="noStrike">
                <a:solidFill>
                  <a:schemeClr val="dk1"/>
                </a:solidFill>
                <a:latin typeface="Open Sans"/>
                <a:ea typeface="Open Sans"/>
                <a:cs typeface="Open Sans"/>
                <a:sym typeface="Open Sans"/>
              </a:defRPr>
            </a:lvl2pPr>
            <a:lvl3pPr indent="-325755" lvl="2" marL="1371600" marR="0" rtl="0" algn="just">
              <a:lnSpc>
                <a:spcPct val="100000"/>
              </a:lnSpc>
              <a:spcBef>
                <a:spcPts val="600"/>
              </a:spcBef>
              <a:spcAft>
                <a:spcPts val="0"/>
              </a:spcAft>
              <a:buClr>
                <a:schemeClr val="accent2"/>
              </a:buClr>
              <a:buSzPts val="1530"/>
              <a:buFont typeface="Arial"/>
              <a:buChar char="•"/>
              <a:defRPr b="0" i="0" sz="1700" u="none" cap="none" strike="noStrike">
                <a:solidFill>
                  <a:schemeClr val="dk1"/>
                </a:solidFill>
                <a:latin typeface="Open Sans"/>
                <a:ea typeface="Open Sans"/>
                <a:cs typeface="Open Sans"/>
                <a:sym typeface="Open Sans"/>
              </a:defRPr>
            </a:lvl3pPr>
            <a:lvl4pPr indent="-320039" lvl="3" marL="1828800" marR="0" rtl="0" algn="just">
              <a:lnSpc>
                <a:spcPct val="100000"/>
              </a:lnSpc>
              <a:spcBef>
                <a:spcPts val="600"/>
              </a:spcBef>
              <a:spcAft>
                <a:spcPts val="0"/>
              </a:spcAft>
              <a:buClr>
                <a:schemeClr val="accent2"/>
              </a:buClr>
              <a:buSzPts val="1440"/>
              <a:buFont typeface="Arial"/>
              <a:buChar char="•"/>
              <a:defRPr b="0" i="0" sz="1600" u="none" cap="none" strike="noStrike">
                <a:solidFill>
                  <a:schemeClr val="dk1"/>
                </a:solidFill>
                <a:latin typeface="Open Sans"/>
                <a:ea typeface="Open Sans"/>
                <a:cs typeface="Open Sans"/>
                <a:sym typeface="Open Sans"/>
              </a:defRPr>
            </a:lvl4pPr>
            <a:lvl5pPr indent="-308610" lvl="4" marL="2286000" marR="0" rtl="0" algn="just">
              <a:lnSpc>
                <a:spcPct val="100000"/>
              </a:lnSpc>
              <a:spcBef>
                <a:spcPts val="600"/>
              </a:spcBef>
              <a:spcAft>
                <a:spcPts val="0"/>
              </a:spcAft>
              <a:buClr>
                <a:schemeClr val="dk1"/>
              </a:buClr>
              <a:buSzPts val="1260"/>
              <a:buFont typeface="Arial"/>
              <a:buChar char="•"/>
              <a:defRPr b="0" i="0" sz="1400" u="none" cap="none" strike="noStrike">
                <a:solidFill>
                  <a:schemeClr val="dk1"/>
                </a:solidFill>
                <a:latin typeface="Open Sans"/>
                <a:ea typeface="Open Sans"/>
                <a:cs typeface="Open Sans"/>
                <a:sym typeface="Open Sans"/>
              </a:defRPr>
            </a:lvl5pPr>
            <a:lvl6pPr indent="-276860" lvl="5" marL="2743200" marR="0" rtl="0" algn="l">
              <a:lnSpc>
                <a:spcPct val="90000"/>
              </a:lnSpc>
              <a:spcBef>
                <a:spcPts val="600"/>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6pPr>
            <a:lvl7pPr indent="-276860" lvl="6" marL="32004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7pPr>
            <a:lvl8pPr indent="-276859" lvl="7" marL="36576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8pPr>
            <a:lvl9pPr indent="-276859" lvl="8" marL="41148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9pPr>
          </a:lstStyle>
          <a:p/>
        </p:txBody>
      </p:sp>
      <p:sp>
        <p:nvSpPr>
          <p:cNvPr id="23" name="Google Shape;23;p26"/>
          <p:cNvSpPr txBox="1"/>
          <p:nvPr>
            <p:ph idx="2" type="body"/>
          </p:nvPr>
        </p:nvSpPr>
        <p:spPr>
          <a:xfrm>
            <a:off x="6493077" y="1344614"/>
            <a:ext cx="5115827" cy="4787900"/>
          </a:xfrm>
          <a:prstGeom prst="rect">
            <a:avLst/>
          </a:prstGeom>
          <a:noFill/>
          <a:ln>
            <a:noFill/>
          </a:ln>
        </p:spPr>
        <p:txBody>
          <a:bodyPr anchorCtr="0" anchor="t" bIns="91425" lIns="91425" spcFirstLastPara="1" rIns="91425" wrap="square" tIns="91425">
            <a:noAutofit/>
          </a:bodyPr>
          <a:lstStyle>
            <a:lvl1pPr indent="-228600" lvl="0" marL="457200" marR="0" rtl="0" algn="just">
              <a:lnSpc>
                <a:spcPct val="100000"/>
              </a:lnSpc>
              <a:spcBef>
                <a:spcPts val="0"/>
              </a:spcBef>
              <a:spcAft>
                <a:spcPts val="0"/>
              </a:spcAft>
              <a:buClr>
                <a:schemeClr val="lt2"/>
              </a:buClr>
              <a:buSzPts val="1890"/>
              <a:buFont typeface="Arial"/>
              <a:buNone/>
              <a:defRPr b="0" i="0" sz="2100" u="none" cap="none" strike="noStrike">
                <a:solidFill>
                  <a:schemeClr val="dk1"/>
                </a:solidFill>
                <a:latin typeface="Open Sans"/>
                <a:ea typeface="Open Sans"/>
                <a:cs typeface="Open Sans"/>
                <a:sym typeface="Open Sans"/>
              </a:defRPr>
            </a:lvl1pPr>
            <a:lvl2pPr indent="-337185" lvl="1" marL="914400" marR="0" rtl="0" algn="just">
              <a:lnSpc>
                <a:spcPct val="100000"/>
              </a:lnSpc>
              <a:spcBef>
                <a:spcPts val="600"/>
              </a:spcBef>
              <a:spcAft>
                <a:spcPts val="0"/>
              </a:spcAft>
              <a:buClr>
                <a:schemeClr val="accent2"/>
              </a:buClr>
              <a:buSzPts val="1710"/>
              <a:buFont typeface="Arial"/>
              <a:buChar char="•"/>
              <a:defRPr b="0" i="0" sz="1900" u="none" cap="none" strike="noStrike">
                <a:solidFill>
                  <a:schemeClr val="dk1"/>
                </a:solidFill>
                <a:latin typeface="Open Sans"/>
                <a:ea typeface="Open Sans"/>
                <a:cs typeface="Open Sans"/>
                <a:sym typeface="Open Sans"/>
              </a:defRPr>
            </a:lvl2pPr>
            <a:lvl3pPr indent="-325755" lvl="2" marL="1371600" marR="0" rtl="0" algn="just">
              <a:lnSpc>
                <a:spcPct val="100000"/>
              </a:lnSpc>
              <a:spcBef>
                <a:spcPts val="600"/>
              </a:spcBef>
              <a:spcAft>
                <a:spcPts val="0"/>
              </a:spcAft>
              <a:buClr>
                <a:schemeClr val="accent2"/>
              </a:buClr>
              <a:buSzPts val="1530"/>
              <a:buFont typeface="Arial"/>
              <a:buChar char="•"/>
              <a:defRPr b="0" i="0" sz="1700" u="none" cap="none" strike="noStrike">
                <a:solidFill>
                  <a:schemeClr val="dk1"/>
                </a:solidFill>
                <a:latin typeface="Open Sans"/>
                <a:ea typeface="Open Sans"/>
                <a:cs typeface="Open Sans"/>
                <a:sym typeface="Open Sans"/>
              </a:defRPr>
            </a:lvl3pPr>
            <a:lvl4pPr indent="-320039" lvl="3" marL="1828800" marR="0" rtl="0" algn="just">
              <a:lnSpc>
                <a:spcPct val="100000"/>
              </a:lnSpc>
              <a:spcBef>
                <a:spcPts val="600"/>
              </a:spcBef>
              <a:spcAft>
                <a:spcPts val="0"/>
              </a:spcAft>
              <a:buClr>
                <a:schemeClr val="accent2"/>
              </a:buClr>
              <a:buSzPts val="1440"/>
              <a:buFont typeface="Arial"/>
              <a:buChar char="•"/>
              <a:defRPr b="0" i="0" sz="1600" u="none" cap="none" strike="noStrike">
                <a:solidFill>
                  <a:schemeClr val="dk1"/>
                </a:solidFill>
                <a:latin typeface="Open Sans"/>
                <a:ea typeface="Open Sans"/>
                <a:cs typeface="Open Sans"/>
                <a:sym typeface="Open Sans"/>
              </a:defRPr>
            </a:lvl4pPr>
            <a:lvl5pPr indent="-308610" lvl="4" marL="2286000" marR="0" rtl="0" algn="just">
              <a:lnSpc>
                <a:spcPct val="100000"/>
              </a:lnSpc>
              <a:spcBef>
                <a:spcPts val="600"/>
              </a:spcBef>
              <a:spcAft>
                <a:spcPts val="0"/>
              </a:spcAft>
              <a:buClr>
                <a:schemeClr val="dk1"/>
              </a:buClr>
              <a:buSzPts val="1260"/>
              <a:buFont typeface="Arial"/>
              <a:buChar char="•"/>
              <a:defRPr b="0" i="0" sz="1400" u="none" cap="none" strike="noStrike">
                <a:solidFill>
                  <a:schemeClr val="dk1"/>
                </a:solidFill>
                <a:latin typeface="Open Sans"/>
                <a:ea typeface="Open Sans"/>
                <a:cs typeface="Open Sans"/>
                <a:sym typeface="Open Sans"/>
              </a:defRPr>
            </a:lvl5pPr>
            <a:lvl6pPr indent="-276860" lvl="5" marL="2743200" marR="0" rtl="0" algn="l">
              <a:lnSpc>
                <a:spcPct val="90000"/>
              </a:lnSpc>
              <a:spcBef>
                <a:spcPts val="600"/>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6pPr>
            <a:lvl7pPr indent="-276860" lvl="6" marL="32004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7pPr>
            <a:lvl8pPr indent="-276859" lvl="7" marL="36576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8pPr>
            <a:lvl9pPr indent="-276859" lvl="8" marL="41148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type="obj">
  <p:cSld name="OBJECT">
    <p:spTree>
      <p:nvGrpSpPr>
        <p:cNvPr id="24" name="Shape 24"/>
        <p:cNvGrpSpPr/>
        <p:nvPr/>
      </p:nvGrpSpPr>
      <p:grpSpPr>
        <a:xfrm>
          <a:off x="0" y="0"/>
          <a:ext cx="0" cy="0"/>
          <a:chOff x="0" y="0"/>
          <a:chExt cx="0" cy="0"/>
        </a:xfrm>
      </p:grpSpPr>
      <p:sp>
        <p:nvSpPr>
          <p:cNvPr id="25" name="Google Shape;25;p42"/>
          <p:cNvSpPr txBox="1"/>
          <p:nvPr>
            <p:ph type="title"/>
          </p:nvPr>
        </p:nvSpPr>
        <p:spPr>
          <a:xfrm>
            <a:off x="609600" y="256263"/>
            <a:ext cx="10972800" cy="64912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2"/>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27" name="Shape 27"/>
        <p:cNvGrpSpPr/>
        <p:nvPr/>
      </p:nvGrpSpPr>
      <p:grpSpPr>
        <a:xfrm>
          <a:off x="0" y="0"/>
          <a:ext cx="0" cy="0"/>
          <a:chOff x="0" y="0"/>
          <a:chExt cx="0" cy="0"/>
        </a:xfrm>
      </p:grpSpPr>
      <p:sp>
        <p:nvSpPr>
          <p:cNvPr id="28" name="Google Shape;28;p25"/>
          <p:cNvSpPr txBox="1"/>
          <p:nvPr>
            <p:ph type="title"/>
          </p:nvPr>
        </p:nvSpPr>
        <p:spPr>
          <a:xfrm>
            <a:off x="688624" y="0"/>
            <a:ext cx="10814752" cy="11131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5"/>
          <p:cNvSpPr txBox="1"/>
          <p:nvPr>
            <p:ph idx="12" type="sldNum"/>
          </p:nvPr>
        </p:nvSpPr>
        <p:spPr>
          <a:xfrm>
            <a:off x="11656744" y="6410036"/>
            <a:ext cx="233418" cy="235528"/>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accent3"/>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accent3"/>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accent3"/>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accent3"/>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accent3"/>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accent3"/>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accent3"/>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accent3"/>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accent3"/>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Dark">
  <p:cSld name="Title and Content Dark">
    <p:spTree>
      <p:nvGrpSpPr>
        <p:cNvPr id="30" name="Shape 30"/>
        <p:cNvGrpSpPr/>
        <p:nvPr/>
      </p:nvGrpSpPr>
      <p:grpSpPr>
        <a:xfrm>
          <a:off x="0" y="0"/>
          <a:ext cx="0" cy="0"/>
          <a:chOff x="0" y="0"/>
          <a:chExt cx="0" cy="0"/>
        </a:xfrm>
      </p:grpSpPr>
      <p:sp>
        <p:nvSpPr>
          <p:cNvPr id="31" name="Google Shape;31;p27"/>
          <p:cNvSpPr/>
          <p:nvPr/>
        </p:nvSpPr>
        <p:spPr>
          <a:xfrm>
            <a:off x="0" y="0"/>
            <a:ext cx="12192000" cy="6127531"/>
          </a:xfrm>
          <a:prstGeom prst="rect">
            <a:avLst/>
          </a:prstGeom>
          <a:gradFill>
            <a:gsLst>
              <a:gs pos="0">
                <a:srgbClr val="069EE0"/>
              </a:gs>
              <a:gs pos="45000">
                <a:schemeClr val="dk2"/>
              </a:gs>
              <a:gs pos="80000">
                <a:schemeClr val="dk1"/>
              </a:gs>
              <a:gs pos="100000">
                <a:srgbClr val="000000"/>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2" name="Google Shape;32;p27"/>
          <p:cNvSpPr txBox="1"/>
          <p:nvPr>
            <p:ph type="title"/>
          </p:nvPr>
        </p:nvSpPr>
        <p:spPr>
          <a:xfrm>
            <a:off x="688624" y="0"/>
            <a:ext cx="10814752" cy="11131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000"/>
              <a:buFont typeface="Open Sans Light"/>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7"/>
          <p:cNvSpPr txBox="1"/>
          <p:nvPr>
            <p:ph idx="12" type="sldNum"/>
          </p:nvPr>
        </p:nvSpPr>
        <p:spPr>
          <a:xfrm>
            <a:off x="11656744" y="6410036"/>
            <a:ext cx="233418" cy="235528"/>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
        <p:nvSpPr>
          <p:cNvPr id="34" name="Google Shape;34;p27"/>
          <p:cNvSpPr txBox="1"/>
          <p:nvPr>
            <p:ph idx="1" type="body"/>
          </p:nvPr>
        </p:nvSpPr>
        <p:spPr>
          <a:xfrm>
            <a:off x="688624" y="1344614"/>
            <a:ext cx="10915649" cy="4787900"/>
          </a:xfrm>
          <a:prstGeom prst="rect">
            <a:avLst/>
          </a:prstGeom>
          <a:noFill/>
          <a:ln>
            <a:noFill/>
          </a:ln>
        </p:spPr>
        <p:txBody>
          <a:bodyPr anchorCtr="0" anchor="t" bIns="91425" lIns="91425" spcFirstLastPara="1" rIns="91425" wrap="square" tIns="91425">
            <a:noAutofit/>
          </a:bodyPr>
          <a:lstStyle>
            <a:lvl1pPr indent="-228600" lvl="0" marL="457200" marR="0" rtl="0" algn="just">
              <a:lnSpc>
                <a:spcPct val="100000"/>
              </a:lnSpc>
              <a:spcBef>
                <a:spcPts val="0"/>
              </a:spcBef>
              <a:spcAft>
                <a:spcPts val="0"/>
              </a:spcAft>
              <a:buClr>
                <a:schemeClr val="lt2"/>
              </a:buClr>
              <a:buSzPts val="1890"/>
              <a:buFont typeface="Arial"/>
              <a:buNone/>
              <a:defRPr b="0" i="0" sz="2100" u="none" cap="none" strike="noStrike">
                <a:solidFill>
                  <a:schemeClr val="lt1"/>
                </a:solidFill>
                <a:latin typeface="Open Sans"/>
                <a:ea typeface="Open Sans"/>
                <a:cs typeface="Open Sans"/>
                <a:sym typeface="Open Sans"/>
              </a:defRPr>
            </a:lvl1pPr>
            <a:lvl2pPr indent="-337185" lvl="1" marL="914400" marR="0" rtl="0" algn="just">
              <a:lnSpc>
                <a:spcPct val="100000"/>
              </a:lnSpc>
              <a:spcBef>
                <a:spcPts val="600"/>
              </a:spcBef>
              <a:spcAft>
                <a:spcPts val="0"/>
              </a:spcAft>
              <a:buClr>
                <a:schemeClr val="accent2"/>
              </a:buClr>
              <a:buSzPts val="1710"/>
              <a:buFont typeface="Arial"/>
              <a:buChar char="•"/>
              <a:defRPr b="0" i="0" sz="1900" u="none" cap="none" strike="noStrike">
                <a:solidFill>
                  <a:schemeClr val="lt1"/>
                </a:solidFill>
                <a:latin typeface="Open Sans"/>
                <a:ea typeface="Open Sans"/>
                <a:cs typeface="Open Sans"/>
                <a:sym typeface="Open Sans"/>
              </a:defRPr>
            </a:lvl2pPr>
            <a:lvl3pPr indent="-325755" lvl="2" marL="1371600" marR="0" rtl="0" algn="just">
              <a:lnSpc>
                <a:spcPct val="100000"/>
              </a:lnSpc>
              <a:spcBef>
                <a:spcPts val="600"/>
              </a:spcBef>
              <a:spcAft>
                <a:spcPts val="0"/>
              </a:spcAft>
              <a:buClr>
                <a:schemeClr val="accent2"/>
              </a:buClr>
              <a:buSzPts val="1530"/>
              <a:buFont typeface="Arial"/>
              <a:buChar char="•"/>
              <a:defRPr b="0" i="0" sz="1700" u="none" cap="none" strike="noStrike">
                <a:solidFill>
                  <a:schemeClr val="lt1"/>
                </a:solidFill>
                <a:latin typeface="Open Sans"/>
                <a:ea typeface="Open Sans"/>
                <a:cs typeface="Open Sans"/>
                <a:sym typeface="Open Sans"/>
              </a:defRPr>
            </a:lvl3pPr>
            <a:lvl4pPr indent="-320039" lvl="3" marL="1828800" marR="0" rtl="0" algn="just">
              <a:lnSpc>
                <a:spcPct val="100000"/>
              </a:lnSpc>
              <a:spcBef>
                <a:spcPts val="600"/>
              </a:spcBef>
              <a:spcAft>
                <a:spcPts val="0"/>
              </a:spcAft>
              <a:buClr>
                <a:schemeClr val="accent2"/>
              </a:buClr>
              <a:buSzPts val="1440"/>
              <a:buFont typeface="Arial"/>
              <a:buChar char="•"/>
              <a:defRPr b="0" i="0" sz="1600" u="none" cap="none" strike="noStrike">
                <a:solidFill>
                  <a:schemeClr val="lt1"/>
                </a:solidFill>
                <a:latin typeface="Open Sans"/>
                <a:ea typeface="Open Sans"/>
                <a:cs typeface="Open Sans"/>
                <a:sym typeface="Open Sans"/>
              </a:defRPr>
            </a:lvl4pPr>
            <a:lvl5pPr indent="-308610" lvl="4" marL="2286000" marR="0" rtl="0" algn="just">
              <a:lnSpc>
                <a:spcPct val="100000"/>
              </a:lnSpc>
              <a:spcBef>
                <a:spcPts val="600"/>
              </a:spcBef>
              <a:spcAft>
                <a:spcPts val="0"/>
              </a:spcAft>
              <a:buClr>
                <a:schemeClr val="dk1"/>
              </a:buClr>
              <a:buSzPts val="1260"/>
              <a:buFont typeface="Arial"/>
              <a:buChar char="•"/>
              <a:defRPr b="0" i="0" sz="1400" u="none" cap="none" strike="noStrike">
                <a:solidFill>
                  <a:schemeClr val="lt1"/>
                </a:solidFill>
                <a:latin typeface="Open Sans"/>
                <a:ea typeface="Open Sans"/>
                <a:cs typeface="Open Sans"/>
                <a:sym typeface="Open Sans"/>
              </a:defRPr>
            </a:lvl5pPr>
            <a:lvl6pPr indent="-276860" lvl="5" marL="2743200" marR="0" rtl="0" algn="l">
              <a:lnSpc>
                <a:spcPct val="90000"/>
              </a:lnSpc>
              <a:spcBef>
                <a:spcPts val="600"/>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6pPr>
            <a:lvl7pPr indent="-276860" lvl="6" marL="32004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7pPr>
            <a:lvl8pPr indent="-276859" lvl="7" marL="36576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8pPr>
            <a:lvl9pPr indent="-276859" lvl="8" marL="41148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ubhead Bullets Two Column">
  <p:cSld name="Title Subhead Bullets Two Column">
    <p:spTree>
      <p:nvGrpSpPr>
        <p:cNvPr id="35" name="Shape 35"/>
        <p:cNvGrpSpPr/>
        <p:nvPr/>
      </p:nvGrpSpPr>
      <p:grpSpPr>
        <a:xfrm>
          <a:off x="0" y="0"/>
          <a:ext cx="0" cy="0"/>
          <a:chOff x="0" y="0"/>
          <a:chExt cx="0" cy="0"/>
        </a:xfrm>
      </p:grpSpPr>
      <p:sp>
        <p:nvSpPr>
          <p:cNvPr id="36" name="Google Shape;36;p28"/>
          <p:cNvSpPr txBox="1"/>
          <p:nvPr>
            <p:ph idx="1" type="body"/>
          </p:nvPr>
        </p:nvSpPr>
        <p:spPr>
          <a:xfrm>
            <a:off x="609600" y="1190094"/>
            <a:ext cx="5384800" cy="4525963"/>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422"/>
              </a:spcBef>
              <a:spcAft>
                <a:spcPts val="0"/>
              </a:spcAft>
              <a:buClr>
                <a:schemeClr val="accent2"/>
              </a:buClr>
              <a:buSzPts val="1800"/>
              <a:buFont typeface="Arial"/>
              <a:buChar char="•"/>
              <a:defRPr b="0" i="0" sz="180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211"/>
              </a:spcBef>
              <a:spcAft>
                <a:spcPts val="0"/>
              </a:spcAft>
              <a:buClr>
                <a:schemeClr val="accent2"/>
              </a:buClr>
              <a:buSzPts val="1800"/>
              <a:buFont typeface="Arial"/>
              <a:buChar char="•"/>
              <a:defRPr b="0" i="0" sz="1800" u="none" cap="none" strike="noStrike">
                <a:solidFill>
                  <a:schemeClr val="accent2"/>
                </a:solidFill>
                <a:latin typeface="Open Sans"/>
                <a:ea typeface="Open Sans"/>
                <a:cs typeface="Open Sans"/>
                <a:sym typeface="Open Sans"/>
              </a:defRPr>
            </a:lvl2pPr>
            <a:lvl3pPr indent="-330200" lvl="2" marL="1371600" marR="0" rtl="0" algn="l">
              <a:lnSpc>
                <a:spcPct val="90000"/>
              </a:lnSpc>
              <a:spcBef>
                <a:spcPts val="211"/>
              </a:spcBef>
              <a:spcAft>
                <a:spcPts val="0"/>
              </a:spcAft>
              <a:buClr>
                <a:srgbClr val="00C3F8"/>
              </a:buClr>
              <a:buSzPts val="1600"/>
              <a:buFont typeface="Arial"/>
              <a:buChar char="•"/>
              <a:defRPr b="0" i="0" sz="1600" u="none" cap="none" strike="noStrike">
                <a:solidFill>
                  <a:srgbClr val="00C3F8"/>
                </a:solidFill>
                <a:latin typeface="Open Sans"/>
                <a:ea typeface="Open Sans"/>
                <a:cs typeface="Open Sans"/>
                <a:sym typeface="Open Sans"/>
              </a:defRPr>
            </a:lvl3pPr>
            <a:lvl4pPr indent="-317500" lvl="3" marL="1828800" marR="0" rtl="0" algn="l">
              <a:lnSpc>
                <a:spcPct val="90000"/>
              </a:lnSpc>
              <a:spcBef>
                <a:spcPts val="211"/>
              </a:spcBef>
              <a:spcAft>
                <a:spcPts val="0"/>
              </a:spcAft>
              <a:buClr>
                <a:srgbClr val="00C3F8"/>
              </a:buClr>
              <a:buSzPts val="1400"/>
              <a:buFont typeface="Arial"/>
              <a:buChar char="•"/>
              <a:defRPr b="0" i="0" sz="1400" u="none" cap="none" strike="noStrike">
                <a:solidFill>
                  <a:srgbClr val="00C3F8"/>
                </a:solidFill>
                <a:latin typeface="Open Sans"/>
                <a:ea typeface="Open Sans"/>
                <a:cs typeface="Open Sans"/>
                <a:sym typeface="Open Sans"/>
              </a:defRPr>
            </a:lvl4pPr>
            <a:lvl5pPr indent="-317500" lvl="4" marL="2286000" marR="0" rtl="0" algn="l">
              <a:lnSpc>
                <a:spcPct val="90000"/>
              </a:lnSpc>
              <a:spcBef>
                <a:spcPts val="211"/>
              </a:spcBef>
              <a:spcAft>
                <a:spcPts val="0"/>
              </a:spcAft>
              <a:buClr>
                <a:srgbClr val="00C3F8"/>
              </a:buClr>
              <a:buSzPts val="1400"/>
              <a:buFont typeface="Arial"/>
              <a:buChar char="•"/>
              <a:defRPr b="0" i="0" sz="1400" u="none" cap="none" strike="noStrike">
                <a:solidFill>
                  <a:srgbClr val="00C3F8"/>
                </a:solidFill>
                <a:latin typeface="Open Sans"/>
                <a:ea typeface="Open Sans"/>
                <a:cs typeface="Open Sans"/>
                <a:sym typeface="Open Sans"/>
              </a:defRPr>
            </a:lvl5pPr>
            <a:lvl6pPr indent="-342900" lvl="5" marL="2743200" marR="0" rtl="0" algn="l">
              <a:lnSpc>
                <a:spcPct val="90000"/>
              </a:lnSpc>
              <a:spcBef>
                <a:spcPts val="211"/>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211"/>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211"/>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211"/>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37" name="Google Shape;37;p28"/>
          <p:cNvSpPr txBox="1"/>
          <p:nvPr>
            <p:ph idx="2" type="body"/>
          </p:nvPr>
        </p:nvSpPr>
        <p:spPr>
          <a:xfrm>
            <a:off x="6197600" y="1179510"/>
            <a:ext cx="5384800" cy="4525963"/>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422"/>
              </a:spcBef>
              <a:spcAft>
                <a:spcPts val="0"/>
              </a:spcAft>
              <a:buClr>
                <a:schemeClr val="accent2"/>
              </a:buClr>
              <a:buSzPts val="1800"/>
              <a:buFont typeface="Arial"/>
              <a:buChar char="•"/>
              <a:defRPr b="0" i="0" sz="1800" u="none" cap="none" strike="noStrike">
                <a:solidFill>
                  <a:schemeClr val="accent2"/>
                </a:solidFill>
                <a:latin typeface="Open Sans"/>
                <a:ea typeface="Open Sans"/>
                <a:cs typeface="Open Sans"/>
                <a:sym typeface="Open Sans"/>
              </a:defRPr>
            </a:lvl1pPr>
            <a:lvl2pPr indent="-342900" lvl="1" marL="914400" marR="0" rtl="0" algn="l">
              <a:lnSpc>
                <a:spcPct val="90000"/>
              </a:lnSpc>
              <a:spcBef>
                <a:spcPts val="211"/>
              </a:spcBef>
              <a:spcAft>
                <a:spcPts val="0"/>
              </a:spcAft>
              <a:buClr>
                <a:schemeClr val="accent2"/>
              </a:buClr>
              <a:buSzPts val="1800"/>
              <a:buFont typeface="Arial"/>
              <a:buChar char="•"/>
              <a:defRPr b="0" i="0" sz="1800" u="none" cap="none" strike="noStrike">
                <a:solidFill>
                  <a:schemeClr val="accent2"/>
                </a:solidFill>
                <a:latin typeface="Open Sans"/>
                <a:ea typeface="Open Sans"/>
                <a:cs typeface="Open Sans"/>
                <a:sym typeface="Open Sans"/>
              </a:defRPr>
            </a:lvl2pPr>
            <a:lvl3pPr indent="-330200" lvl="2" marL="1371600" marR="0" rtl="0" algn="l">
              <a:lnSpc>
                <a:spcPct val="90000"/>
              </a:lnSpc>
              <a:spcBef>
                <a:spcPts val="211"/>
              </a:spcBef>
              <a:spcAft>
                <a:spcPts val="0"/>
              </a:spcAft>
              <a:buClr>
                <a:srgbClr val="00C3F8"/>
              </a:buClr>
              <a:buSzPts val="1600"/>
              <a:buFont typeface="Arial"/>
              <a:buChar char="•"/>
              <a:defRPr b="0" i="0" sz="1600" u="none" cap="none" strike="noStrike">
                <a:solidFill>
                  <a:srgbClr val="00C3F8"/>
                </a:solidFill>
                <a:latin typeface="Open Sans"/>
                <a:ea typeface="Open Sans"/>
                <a:cs typeface="Open Sans"/>
                <a:sym typeface="Open Sans"/>
              </a:defRPr>
            </a:lvl3pPr>
            <a:lvl4pPr indent="-317500" lvl="3" marL="1828800" marR="0" rtl="0" algn="l">
              <a:lnSpc>
                <a:spcPct val="90000"/>
              </a:lnSpc>
              <a:spcBef>
                <a:spcPts val="211"/>
              </a:spcBef>
              <a:spcAft>
                <a:spcPts val="0"/>
              </a:spcAft>
              <a:buClr>
                <a:srgbClr val="00C3F8"/>
              </a:buClr>
              <a:buSzPts val="1400"/>
              <a:buFont typeface="Arial"/>
              <a:buChar char="•"/>
              <a:defRPr b="0" i="0" sz="1400" u="none" cap="none" strike="noStrike">
                <a:solidFill>
                  <a:srgbClr val="00C3F8"/>
                </a:solidFill>
                <a:latin typeface="Open Sans"/>
                <a:ea typeface="Open Sans"/>
                <a:cs typeface="Open Sans"/>
                <a:sym typeface="Open Sans"/>
              </a:defRPr>
            </a:lvl4pPr>
            <a:lvl5pPr indent="-317500" lvl="4" marL="2286000" marR="0" rtl="0" algn="l">
              <a:lnSpc>
                <a:spcPct val="90000"/>
              </a:lnSpc>
              <a:spcBef>
                <a:spcPts val="211"/>
              </a:spcBef>
              <a:spcAft>
                <a:spcPts val="0"/>
              </a:spcAft>
              <a:buClr>
                <a:srgbClr val="00C3F8"/>
              </a:buClr>
              <a:buSzPts val="1400"/>
              <a:buFont typeface="Arial"/>
              <a:buChar char="•"/>
              <a:defRPr b="0" i="0" sz="1400" u="none" cap="none" strike="noStrike">
                <a:solidFill>
                  <a:srgbClr val="00C3F8"/>
                </a:solidFill>
                <a:latin typeface="Open Sans"/>
                <a:ea typeface="Open Sans"/>
                <a:cs typeface="Open Sans"/>
                <a:sym typeface="Open Sans"/>
              </a:defRPr>
            </a:lvl5pPr>
            <a:lvl6pPr indent="-342900" lvl="5" marL="2743200" marR="0" rtl="0" algn="l">
              <a:lnSpc>
                <a:spcPct val="90000"/>
              </a:lnSpc>
              <a:spcBef>
                <a:spcPts val="211"/>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211"/>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211"/>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211"/>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38" name="Google Shape;38;p28"/>
          <p:cNvSpPr txBox="1"/>
          <p:nvPr>
            <p:ph type="title"/>
          </p:nvPr>
        </p:nvSpPr>
        <p:spPr>
          <a:xfrm>
            <a:off x="609600" y="256263"/>
            <a:ext cx="10972800" cy="64912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City" showMasterSp="0">
  <p:cSld name="Divider City">
    <p:bg>
      <p:bgPr>
        <a:solidFill>
          <a:schemeClr val="lt1"/>
        </a:solidFill>
      </p:bgPr>
    </p:bg>
    <p:spTree>
      <p:nvGrpSpPr>
        <p:cNvPr id="39" name="Shape 39"/>
        <p:cNvGrpSpPr/>
        <p:nvPr/>
      </p:nvGrpSpPr>
      <p:grpSpPr>
        <a:xfrm>
          <a:off x="0" y="0"/>
          <a:ext cx="0" cy="0"/>
          <a:chOff x="0" y="0"/>
          <a:chExt cx="0" cy="0"/>
        </a:xfrm>
      </p:grpSpPr>
      <p:pic>
        <p:nvPicPr>
          <p:cNvPr id="40" name="Google Shape;40;p33"/>
          <p:cNvPicPr preferRelativeResize="0"/>
          <p:nvPr/>
        </p:nvPicPr>
        <p:blipFill rotWithShape="1">
          <a:blip r:embed="rId2">
            <a:alphaModFix/>
          </a:blip>
          <a:srcRect b="0" l="0" r="0" t="0"/>
          <a:stretch/>
        </p:blipFill>
        <p:spPr>
          <a:xfrm>
            <a:off x="-9463" y="2496958"/>
            <a:ext cx="12230161" cy="4365740"/>
          </a:xfrm>
          <a:prstGeom prst="rect">
            <a:avLst/>
          </a:prstGeom>
          <a:noFill/>
          <a:ln>
            <a:noFill/>
          </a:ln>
        </p:spPr>
      </p:pic>
      <p:sp>
        <p:nvSpPr>
          <p:cNvPr id="41" name="Google Shape;41;p33"/>
          <p:cNvSpPr/>
          <p:nvPr/>
        </p:nvSpPr>
        <p:spPr>
          <a:xfrm>
            <a:off x="-9463" y="2480558"/>
            <a:ext cx="12230164" cy="929563"/>
          </a:xfrm>
          <a:prstGeom prst="rect">
            <a:avLst/>
          </a:prstGeom>
          <a:gradFill>
            <a:gsLst>
              <a:gs pos="0">
                <a:srgbClr val="D0F0FE"/>
              </a:gs>
              <a:gs pos="100000">
                <a:srgbClr val="D0F0FE">
                  <a:alpha val="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2" name="Google Shape;42;p33"/>
          <p:cNvSpPr/>
          <p:nvPr/>
        </p:nvSpPr>
        <p:spPr>
          <a:xfrm>
            <a:off x="-9463" y="0"/>
            <a:ext cx="12230164" cy="2496958"/>
          </a:xfrm>
          <a:prstGeom prst="rect">
            <a:avLst/>
          </a:prstGeom>
          <a:gradFill>
            <a:gsLst>
              <a:gs pos="0">
                <a:schemeClr val="dk2"/>
              </a:gs>
              <a:gs pos="52999">
                <a:schemeClr val="dk1"/>
              </a:gs>
              <a:gs pos="100000">
                <a:srgbClr val="D0F0FE"/>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3" name="Google Shape;43;p33"/>
          <p:cNvSpPr txBox="1"/>
          <p:nvPr>
            <p:ph type="title"/>
          </p:nvPr>
        </p:nvSpPr>
        <p:spPr>
          <a:xfrm>
            <a:off x="756313" y="1134095"/>
            <a:ext cx="10547791" cy="15177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000"/>
              <a:buFont typeface="Open Sans Light"/>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4" name="Google Shape;44;p33"/>
          <p:cNvPicPr preferRelativeResize="0"/>
          <p:nvPr/>
        </p:nvPicPr>
        <p:blipFill rotWithShape="1">
          <a:blip r:embed="rId3">
            <a:alphaModFix/>
          </a:blip>
          <a:srcRect b="0" l="0" r="0" t="0"/>
          <a:stretch/>
        </p:blipFill>
        <p:spPr>
          <a:xfrm>
            <a:off x="246258" y="159128"/>
            <a:ext cx="2292226" cy="958567"/>
          </a:xfrm>
          <a:prstGeom prst="rect">
            <a:avLst/>
          </a:prstGeom>
          <a:noFill/>
          <a:ln>
            <a:noFill/>
          </a:ln>
        </p:spPr>
      </p:pic>
      <p:sp>
        <p:nvSpPr>
          <p:cNvPr id="45" name="Google Shape;45;p33"/>
          <p:cNvSpPr txBox="1"/>
          <p:nvPr>
            <p:ph idx="1" type="body"/>
          </p:nvPr>
        </p:nvSpPr>
        <p:spPr>
          <a:xfrm>
            <a:off x="755650" y="2710547"/>
            <a:ext cx="10547791" cy="115973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22"/>
              </a:spcBef>
              <a:spcAft>
                <a:spcPts val="0"/>
              </a:spcAft>
              <a:buClr>
                <a:schemeClr val="dk1"/>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indent="-406400" lvl="1" marL="914400" marR="0" rtl="0" algn="l">
              <a:lnSpc>
                <a:spcPct val="90000"/>
              </a:lnSpc>
              <a:spcBef>
                <a:spcPts val="211"/>
              </a:spcBef>
              <a:spcAft>
                <a:spcPts val="0"/>
              </a:spcAft>
              <a:buClr>
                <a:schemeClr val="accent2"/>
              </a:buClr>
              <a:buSzPts val="2800"/>
              <a:buFont typeface="Arial"/>
              <a:buChar char="•"/>
              <a:defRPr b="0" i="0" sz="2800" u="none" cap="none" strike="noStrike">
                <a:solidFill>
                  <a:schemeClr val="accent2"/>
                </a:solidFill>
                <a:latin typeface="Open Sans"/>
                <a:ea typeface="Open Sans"/>
                <a:cs typeface="Open Sans"/>
                <a:sym typeface="Open Sans"/>
              </a:defRPr>
            </a:lvl2pPr>
            <a:lvl3pPr indent="-406400" lvl="2" marL="1371600" marR="0" rtl="0" algn="l">
              <a:lnSpc>
                <a:spcPct val="90000"/>
              </a:lnSpc>
              <a:spcBef>
                <a:spcPts val="211"/>
              </a:spcBef>
              <a:spcAft>
                <a:spcPts val="0"/>
              </a:spcAft>
              <a:buClr>
                <a:srgbClr val="00C3F8"/>
              </a:buClr>
              <a:buSzPts val="2800"/>
              <a:buFont typeface="Arial"/>
              <a:buChar char="•"/>
              <a:defRPr b="0" i="0" sz="2800" u="none" cap="none" strike="noStrike">
                <a:solidFill>
                  <a:srgbClr val="00C3F8"/>
                </a:solidFill>
                <a:latin typeface="Open Sans"/>
                <a:ea typeface="Open Sans"/>
                <a:cs typeface="Open Sans"/>
                <a:sym typeface="Open Sans"/>
              </a:defRPr>
            </a:lvl3pPr>
            <a:lvl4pPr indent="-406400" lvl="3" marL="1828800" marR="0" rtl="0" algn="l">
              <a:lnSpc>
                <a:spcPct val="90000"/>
              </a:lnSpc>
              <a:spcBef>
                <a:spcPts val="211"/>
              </a:spcBef>
              <a:spcAft>
                <a:spcPts val="0"/>
              </a:spcAft>
              <a:buClr>
                <a:srgbClr val="00C3F8"/>
              </a:buClr>
              <a:buSzPts val="2800"/>
              <a:buFont typeface="Arial"/>
              <a:buChar char="•"/>
              <a:defRPr b="0" i="0" sz="2800" u="none" cap="none" strike="noStrike">
                <a:solidFill>
                  <a:srgbClr val="00C3F8"/>
                </a:solidFill>
                <a:latin typeface="Open Sans"/>
                <a:ea typeface="Open Sans"/>
                <a:cs typeface="Open Sans"/>
                <a:sym typeface="Open Sans"/>
              </a:defRPr>
            </a:lvl4pPr>
            <a:lvl5pPr indent="-406400" lvl="4" marL="2286000" marR="0" rtl="0" algn="l">
              <a:lnSpc>
                <a:spcPct val="90000"/>
              </a:lnSpc>
              <a:spcBef>
                <a:spcPts val="211"/>
              </a:spcBef>
              <a:spcAft>
                <a:spcPts val="0"/>
              </a:spcAft>
              <a:buClr>
                <a:srgbClr val="00C3F8"/>
              </a:buClr>
              <a:buSzPts val="2800"/>
              <a:buFont typeface="Arial"/>
              <a:buChar char="•"/>
              <a:defRPr b="0" i="0" sz="2800" u="none" cap="none" strike="noStrike">
                <a:solidFill>
                  <a:srgbClr val="00C3F8"/>
                </a:solidFill>
                <a:latin typeface="Open Sans"/>
                <a:ea typeface="Open Sans"/>
                <a:cs typeface="Open Sans"/>
                <a:sym typeface="Open Sans"/>
              </a:defRPr>
            </a:lvl5pPr>
            <a:lvl6pPr indent="-276860" lvl="5" marL="27432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6pPr>
            <a:lvl7pPr indent="-276860" lvl="6" marL="32004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7pPr>
            <a:lvl8pPr indent="-276859" lvl="7" marL="36576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8pPr>
            <a:lvl9pPr indent="-276859" lvl="8" marL="41148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Space" showMasterSp="0">
  <p:cSld name="Divider Space">
    <p:bg>
      <p:bgPr>
        <a:solidFill>
          <a:schemeClr val="lt1"/>
        </a:solidFill>
      </p:bgPr>
    </p:bg>
    <p:spTree>
      <p:nvGrpSpPr>
        <p:cNvPr id="46" name="Shape 46"/>
        <p:cNvGrpSpPr/>
        <p:nvPr/>
      </p:nvGrpSpPr>
      <p:grpSpPr>
        <a:xfrm>
          <a:off x="0" y="0"/>
          <a:ext cx="0" cy="0"/>
          <a:chOff x="0" y="0"/>
          <a:chExt cx="0" cy="0"/>
        </a:xfrm>
      </p:grpSpPr>
      <p:pic>
        <p:nvPicPr>
          <p:cNvPr id="47" name="Google Shape;47;p34"/>
          <p:cNvPicPr preferRelativeResize="0"/>
          <p:nvPr/>
        </p:nvPicPr>
        <p:blipFill rotWithShape="1">
          <a:blip r:embed="rId2">
            <a:alphaModFix/>
          </a:blip>
          <a:srcRect b="0" l="0" r="0" t="0"/>
          <a:stretch/>
        </p:blipFill>
        <p:spPr>
          <a:xfrm>
            <a:off x="0" y="2752587"/>
            <a:ext cx="12214452" cy="4105413"/>
          </a:xfrm>
          <a:prstGeom prst="rect">
            <a:avLst/>
          </a:prstGeom>
          <a:noFill/>
          <a:ln>
            <a:noFill/>
          </a:ln>
        </p:spPr>
      </p:pic>
      <p:grpSp>
        <p:nvGrpSpPr>
          <p:cNvPr id="48" name="Google Shape;48;p34"/>
          <p:cNvGrpSpPr/>
          <p:nvPr/>
        </p:nvGrpSpPr>
        <p:grpSpPr>
          <a:xfrm>
            <a:off x="-9463" y="0"/>
            <a:ext cx="12227094" cy="4126101"/>
            <a:chOff x="0" y="-517137"/>
            <a:chExt cx="9153463" cy="3088887"/>
          </a:xfrm>
        </p:grpSpPr>
        <p:sp>
          <p:nvSpPr>
            <p:cNvPr id="49" name="Google Shape;49;p34"/>
            <p:cNvSpPr/>
            <p:nvPr/>
          </p:nvSpPr>
          <p:spPr>
            <a:xfrm>
              <a:off x="0" y="2070100"/>
              <a:ext cx="9153463" cy="501650"/>
            </a:xfrm>
            <a:prstGeom prst="rect">
              <a:avLst/>
            </a:prstGeom>
            <a:gradFill>
              <a:gsLst>
                <a:gs pos="0">
                  <a:srgbClr val="000000"/>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50" name="Google Shape;50;p34"/>
            <p:cNvSpPr/>
            <p:nvPr/>
          </p:nvSpPr>
          <p:spPr>
            <a:xfrm>
              <a:off x="0" y="-517137"/>
              <a:ext cx="9153463" cy="2587237"/>
            </a:xfrm>
            <a:prstGeom prst="rect">
              <a:avLst/>
            </a:prstGeom>
            <a:gradFill>
              <a:gsLst>
                <a:gs pos="0">
                  <a:schemeClr val="dk2"/>
                </a:gs>
                <a:gs pos="30000">
                  <a:schemeClr val="dk1"/>
                </a:gs>
                <a:gs pos="100000">
                  <a:srgbClr val="00000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grpSp>
      <p:sp>
        <p:nvSpPr>
          <p:cNvPr id="51" name="Google Shape;51;p34"/>
          <p:cNvSpPr txBox="1"/>
          <p:nvPr>
            <p:ph type="title"/>
          </p:nvPr>
        </p:nvSpPr>
        <p:spPr>
          <a:xfrm>
            <a:off x="756313" y="1134095"/>
            <a:ext cx="10547791" cy="15177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000"/>
              <a:buFont typeface="Open Sans Light"/>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2" name="Google Shape;52;p34"/>
          <p:cNvPicPr preferRelativeResize="0"/>
          <p:nvPr/>
        </p:nvPicPr>
        <p:blipFill rotWithShape="1">
          <a:blip r:embed="rId3">
            <a:alphaModFix/>
          </a:blip>
          <a:srcRect b="0" l="0" r="0" t="0"/>
          <a:stretch/>
        </p:blipFill>
        <p:spPr>
          <a:xfrm>
            <a:off x="246258" y="159128"/>
            <a:ext cx="2292226" cy="958567"/>
          </a:xfrm>
          <a:prstGeom prst="rect">
            <a:avLst/>
          </a:prstGeom>
          <a:noFill/>
          <a:ln>
            <a:noFill/>
          </a:ln>
        </p:spPr>
      </p:pic>
      <p:sp>
        <p:nvSpPr>
          <p:cNvPr id="53" name="Google Shape;53;p34"/>
          <p:cNvSpPr txBox="1"/>
          <p:nvPr>
            <p:ph idx="1" type="body"/>
          </p:nvPr>
        </p:nvSpPr>
        <p:spPr>
          <a:xfrm>
            <a:off x="755650" y="2710547"/>
            <a:ext cx="10547791" cy="115973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22"/>
              </a:spcBef>
              <a:spcAft>
                <a:spcPts val="0"/>
              </a:spcAft>
              <a:buClr>
                <a:schemeClr val="lt1"/>
              </a:buClr>
              <a:buSzPts val="2400"/>
              <a:buFont typeface="Arial"/>
              <a:buNone/>
              <a:defRPr b="0" i="0" sz="2400" u="none" cap="none" strike="noStrike">
                <a:solidFill>
                  <a:schemeClr val="lt1"/>
                </a:solidFill>
                <a:latin typeface="Open Sans Light"/>
                <a:ea typeface="Open Sans Light"/>
                <a:cs typeface="Open Sans Light"/>
                <a:sym typeface="Open Sans Light"/>
              </a:defRPr>
            </a:lvl1pPr>
            <a:lvl2pPr indent="-406400" lvl="1" marL="914400" marR="0" rtl="0" algn="l">
              <a:lnSpc>
                <a:spcPct val="90000"/>
              </a:lnSpc>
              <a:spcBef>
                <a:spcPts val="211"/>
              </a:spcBef>
              <a:spcAft>
                <a:spcPts val="0"/>
              </a:spcAft>
              <a:buClr>
                <a:schemeClr val="accent2"/>
              </a:buClr>
              <a:buSzPts val="2800"/>
              <a:buFont typeface="Arial"/>
              <a:buChar char="•"/>
              <a:defRPr b="0" i="0" sz="2800" u="none" cap="none" strike="noStrike">
                <a:solidFill>
                  <a:schemeClr val="accent2"/>
                </a:solidFill>
                <a:latin typeface="Open Sans"/>
                <a:ea typeface="Open Sans"/>
                <a:cs typeface="Open Sans"/>
                <a:sym typeface="Open Sans"/>
              </a:defRPr>
            </a:lvl2pPr>
            <a:lvl3pPr indent="-406400" lvl="2" marL="1371600" marR="0" rtl="0" algn="l">
              <a:lnSpc>
                <a:spcPct val="90000"/>
              </a:lnSpc>
              <a:spcBef>
                <a:spcPts val="211"/>
              </a:spcBef>
              <a:spcAft>
                <a:spcPts val="0"/>
              </a:spcAft>
              <a:buClr>
                <a:srgbClr val="00C3F8"/>
              </a:buClr>
              <a:buSzPts val="2800"/>
              <a:buFont typeface="Arial"/>
              <a:buChar char="•"/>
              <a:defRPr b="0" i="0" sz="2800" u="none" cap="none" strike="noStrike">
                <a:solidFill>
                  <a:srgbClr val="00C3F8"/>
                </a:solidFill>
                <a:latin typeface="Open Sans"/>
                <a:ea typeface="Open Sans"/>
                <a:cs typeface="Open Sans"/>
                <a:sym typeface="Open Sans"/>
              </a:defRPr>
            </a:lvl3pPr>
            <a:lvl4pPr indent="-406400" lvl="3" marL="1828800" marR="0" rtl="0" algn="l">
              <a:lnSpc>
                <a:spcPct val="90000"/>
              </a:lnSpc>
              <a:spcBef>
                <a:spcPts val="211"/>
              </a:spcBef>
              <a:spcAft>
                <a:spcPts val="0"/>
              </a:spcAft>
              <a:buClr>
                <a:srgbClr val="00C3F8"/>
              </a:buClr>
              <a:buSzPts val="2800"/>
              <a:buFont typeface="Arial"/>
              <a:buChar char="•"/>
              <a:defRPr b="0" i="0" sz="2800" u="none" cap="none" strike="noStrike">
                <a:solidFill>
                  <a:srgbClr val="00C3F8"/>
                </a:solidFill>
                <a:latin typeface="Open Sans"/>
                <a:ea typeface="Open Sans"/>
                <a:cs typeface="Open Sans"/>
                <a:sym typeface="Open Sans"/>
              </a:defRPr>
            </a:lvl4pPr>
            <a:lvl5pPr indent="-406400" lvl="4" marL="2286000" marR="0" rtl="0" algn="l">
              <a:lnSpc>
                <a:spcPct val="90000"/>
              </a:lnSpc>
              <a:spcBef>
                <a:spcPts val="211"/>
              </a:spcBef>
              <a:spcAft>
                <a:spcPts val="0"/>
              </a:spcAft>
              <a:buClr>
                <a:srgbClr val="00C3F8"/>
              </a:buClr>
              <a:buSzPts val="2800"/>
              <a:buFont typeface="Arial"/>
              <a:buChar char="•"/>
              <a:defRPr b="0" i="0" sz="2800" u="none" cap="none" strike="noStrike">
                <a:solidFill>
                  <a:srgbClr val="00C3F8"/>
                </a:solidFill>
                <a:latin typeface="Open Sans"/>
                <a:ea typeface="Open Sans"/>
                <a:cs typeface="Open Sans"/>
                <a:sym typeface="Open Sans"/>
              </a:defRPr>
            </a:lvl5pPr>
            <a:lvl6pPr indent="-276860" lvl="5" marL="27432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6pPr>
            <a:lvl7pPr indent="-276860" lvl="6" marL="32004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7pPr>
            <a:lvl8pPr indent="-276859" lvl="7" marL="36576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8pPr>
            <a:lvl9pPr indent="-276859" lvl="8" marL="41148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54" name="Shape 54"/>
        <p:cNvGrpSpPr/>
        <p:nvPr/>
      </p:nvGrpSpPr>
      <p:grpSpPr>
        <a:xfrm>
          <a:off x="0" y="0"/>
          <a:ext cx="0" cy="0"/>
          <a:chOff x="0" y="0"/>
          <a:chExt cx="0" cy="0"/>
        </a:xfrm>
      </p:grpSpPr>
      <p:sp>
        <p:nvSpPr>
          <p:cNvPr id="55" name="Google Shape;55;p35"/>
          <p:cNvSpPr txBox="1"/>
          <p:nvPr>
            <p:ph type="title"/>
          </p:nvPr>
        </p:nvSpPr>
        <p:spPr>
          <a:xfrm>
            <a:off x="688624" y="0"/>
            <a:ext cx="10814752" cy="11131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p:nvPr>
            <p:ph idx="12" type="sldNum"/>
          </p:nvPr>
        </p:nvSpPr>
        <p:spPr>
          <a:xfrm>
            <a:off x="11656744" y="6410036"/>
            <a:ext cx="233418" cy="235528"/>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
        <p:nvSpPr>
          <p:cNvPr id="57" name="Google Shape;57;p35"/>
          <p:cNvSpPr txBox="1"/>
          <p:nvPr>
            <p:ph idx="1" type="body"/>
          </p:nvPr>
        </p:nvSpPr>
        <p:spPr>
          <a:xfrm>
            <a:off x="688624" y="1344614"/>
            <a:ext cx="10915649" cy="4787900"/>
          </a:xfrm>
          <a:prstGeom prst="rect">
            <a:avLst/>
          </a:prstGeom>
          <a:noFill/>
          <a:ln>
            <a:noFill/>
          </a:ln>
        </p:spPr>
        <p:txBody>
          <a:bodyPr anchorCtr="0" anchor="t" bIns="91425" lIns="91425" spcFirstLastPara="1" rIns="91425" wrap="square" tIns="91425">
            <a:noAutofit/>
          </a:bodyPr>
          <a:lstStyle>
            <a:lvl1pPr indent="-228600" lvl="0" marL="457200" marR="0" rtl="0" algn="just">
              <a:lnSpc>
                <a:spcPct val="100000"/>
              </a:lnSpc>
              <a:spcBef>
                <a:spcPts val="0"/>
              </a:spcBef>
              <a:spcAft>
                <a:spcPts val="0"/>
              </a:spcAft>
              <a:buClr>
                <a:schemeClr val="lt2"/>
              </a:buClr>
              <a:buSzPts val="1890"/>
              <a:buFont typeface="Arial"/>
              <a:buNone/>
              <a:defRPr b="0" i="0" sz="2100" u="none" cap="none" strike="noStrike">
                <a:solidFill>
                  <a:schemeClr val="dk1"/>
                </a:solidFill>
                <a:latin typeface="Open Sans"/>
                <a:ea typeface="Open Sans"/>
                <a:cs typeface="Open Sans"/>
                <a:sym typeface="Open Sans"/>
              </a:defRPr>
            </a:lvl1pPr>
            <a:lvl2pPr indent="-337185" lvl="1" marL="914400" marR="0" rtl="0" algn="just">
              <a:lnSpc>
                <a:spcPct val="100000"/>
              </a:lnSpc>
              <a:spcBef>
                <a:spcPts val="600"/>
              </a:spcBef>
              <a:spcAft>
                <a:spcPts val="0"/>
              </a:spcAft>
              <a:buClr>
                <a:schemeClr val="accent2"/>
              </a:buClr>
              <a:buSzPts val="1710"/>
              <a:buFont typeface="Arial"/>
              <a:buChar char="•"/>
              <a:defRPr b="0" i="0" sz="1900" u="none" cap="none" strike="noStrike">
                <a:solidFill>
                  <a:schemeClr val="dk1"/>
                </a:solidFill>
                <a:latin typeface="Open Sans"/>
                <a:ea typeface="Open Sans"/>
                <a:cs typeface="Open Sans"/>
                <a:sym typeface="Open Sans"/>
              </a:defRPr>
            </a:lvl2pPr>
            <a:lvl3pPr indent="-325755" lvl="2" marL="1371600" marR="0" rtl="0" algn="just">
              <a:lnSpc>
                <a:spcPct val="100000"/>
              </a:lnSpc>
              <a:spcBef>
                <a:spcPts val="600"/>
              </a:spcBef>
              <a:spcAft>
                <a:spcPts val="0"/>
              </a:spcAft>
              <a:buClr>
                <a:schemeClr val="accent2"/>
              </a:buClr>
              <a:buSzPts val="1530"/>
              <a:buFont typeface="Arial"/>
              <a:buChar char="•"/>
              <a:defRPr b="0" i="0" sz="1700" u="none" cap="none" strike="noStrike">
                <a:solidFill>
                  <a:schemeClr val="dk1"/>
                </a:solidFill>
                <a:latin typeface="Open Sans"/>
                <a:ea typeface="Open Sans"/>
                <a:cs typeface="Open Sans"/>
                <a:sym typeface="Open Sans"/>
              </a:defRPr>
            </a:lvl3pPr>
            <a:lvl4pPr indent="-320039" lvl="3" marL="1828800" marR="0" rtl="0" algn="just">
              <a:lnSpc>
                <a:spcPct val="100000"/>
              </a:lnSpc>
              <a:spcBef>
                <a:spcPts val="600"/>
              </a:spcBef>
              <a:spcAft>
                <a:spcPts val="0"/>
              </a:spcAft>
              <a:buClr>
                <a:schemeClr val="accent2"/>
              </a:buClr>
              <a:buSzPts val="1440"/>
              <a:buFont typeface="Arial"/>
              <a:buChar char="•"/>
              <a:defRPr b="0" i="0" sz="1600" u="none" cap="none" strike="noStrike">
                <a:solidFill>
                  <a:schemeClr val="dk1"/>
                </a:solidFill>
                <a:latin typeface="Open Sans"/>
                <a:ea typeface="Open Sans"/>
                <a:cs typeface="Open Sans"/>
                <a:sym typeface="Open Sans"/>
              </a:defRPr>
            </a:lvl4pPr>
            <a:lvl5pPr indent="-308610" lvl="4" marL="2286000" marR="0" rtl="0" algn="just">
              <a:lnSpc>
                <a:spcPct val="100000"/>
              </a:lnSpc>
              <a:spcBef>
                <a:spcPts val="600"/>
              </a:spcBef>
              <a:spcAft>
                <a:spcPts val="0"/>
              </a:spcAft>
              <a:buClr>
                <a:schemeClr val="dk1"/>
              </a:buClr>
              <a:buSzPts val="1260"/>
              <a:buFont typeface="Arial"/>
              <a:buChar char="•"/>
              <a:defRPr b="0" i="0" sz="1400" u="none" cap="none" strike="noStrike">
                <a:solidFill>
                  <a:schemeClr val="dk1"/>
                </a:solidFill>
                <a:latin typeface="Open Sans"/>
                <a:ea typeface="Open Sans"/>
                <a:cs typeface="Open Sans"/>
                <a:sym typeface="Open Sans"/>
              </a:defRPr>
            </a:lvl5pPr>
            <a:lvl6pPr indent="-276860" lvl="5" marL="2743200" marR="0" rtl="0" algn="l">
              <a:lnSpc>
                <a:spcPct val="90000"/>
              </a:lnSpc>
              <a:spcBef>
                <a:spcPts val="600"/>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6pPr>
            <a:lvl7pPr indent="-276860" lvl="6" marL="32004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7pPr>
            <a:lvl8pPr indent="-276859" lvl="7" marL="36576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8pPr>
            <a:lvl9pPr indent="-276859" lvl="8" marL="4114800" marR="0" rtl="0" algn="l">
              <a:lnSpc>
                <a:spcPct val="90000"/>
              </a:lnSpc>
              <a:spcBef>
                <a:spcPts val="211"/>
              </a:spcBef>
              <a:spcAft>
                <a:spcPts val="0"/>
              </a:spcAft>
              <a:buClr>
                <a:schemeClr val="dk1"/>
              </a:buClr>
              <a:buSzPts val="760"/>
              <a:buFont typeface="Arial"/>
              <a:buChar char="•"/>
              <a:defRPr b="0" i="0" sz="76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Google Shape;10;p23"/>
          <p:cNvPicPr preferRelativeResize="0"/>
          <p:nvPr/>
        </p:nvPicPr>
        <p:blipFill rotWithShape="1">
          <a:blip r:embed="rId1">
            <a:alphaModFix/>
          </a:blip>
          <a:srcRect b="28391" l="0" r="0" t="0"/>
          <a:stretch/>
        </p:blipFill>
        <p:spPr>
          <a:xfrm>
            <a:off x="233717" y="6212518"/>
            <a:ext cx="1676969" cy="502180"/>
          </a:xfrm>
          <a:prstGeom prst="rect">
            <a:avLst/>
          </a:prstGeom>
          <a:noFill/>
          <a:ln>
            <a:noFill/>
          </a:ln>
        </p:spPr>
      </p:pic>
      <p:sp>
        <p:nvSpPr>
          <p:cNvPr id="11" name="Google Shape;11;p23"/>
          <p:cNvSpPr txBox="1"/>
          <p:nvPr>
            <p:ph type="title"/>
          </p:nvPr>
        </p:nvSpPr>
        <p:spPr>
          <a:xfrm>
            <a:off x="688624" y="0"/>
            <a:ext cx="10814752" cy="1113185"/>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3000"/>
              <a:buFont typeface="Open Sans Light"/>
              <a:buNone/>
              <a:defRPr b="0" i="0" sz="3000" u="none" cap="none" strike="noStrike">
                <a:solidFill>
                  <a:schemeClr val="dk1"/>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3"/>
          <p:cNvSpPr txBox="1"/>
          <p:nvPr>
            <p:ph idx="12" type="sldNum"/>
          </p:nvPr>
        </p:nvSpPr>
        <p:spPr>
          <a:xfrm>
            <a:off x="11656744" y="6410036"/>
            <a:ext cx="233418" cy="235528"/>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1pPr>
            <a:lvl2pPr indent="0" lvl="1" marL="0" marR="0" rtl="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2pPr>
            <a:lvl3pPr indent="0" lvl="2" marL="0" marR="0" rtl="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3pPr>
            <a:lvl4pPr indent="0" lvl="3" marL="0" marR="0" rtl="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4pPr>
            <a:lvl5pPr indent="0" lvl="4" marL="0" marR="0" rtl="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5pPr>
            <a:lvl6pPr indent="0" lvl="5" marL="0" marR="0" rtl="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6pPr>
            <a:lvl7pPr indent="0" lvl="6" marL="0" marR="0" rtl="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7pPr>
            <a:lvl8pPr indent="0" lvl="7" marL="0" marR="0" rtl="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8pPr>
            <a:lvl9pPr indent="0" lvl="8" marL="0" marR="0" rtl="0" algn="ctr">
              <a:lnSpc>
                <a:spcPct val="100000"/>
              </a:lnSpc>
              <a:spcBef>
                <a:spcPts val="0"/>
              </a:spcBef>
              <a:spcAft>
                <a:spcPts val="0"/>
              </a:spcAft>
              <a:buClr>
                <a:srgbClr val="000000"/>
              </a:buClr>
              <a:buSzPts val="900"/>
              <a:buFont typeface="Arial"/>
              <a:buNone/>
              <a:defRPr b="0" i="0" sz="900" u="none" cap="none" strike="noStrike">
                <a:solidFill>
                  <a:schemeClr val="accent3"/>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
        <p:nvSpPr>
          <p:cNvPr id="13" name="Google Shape;13;p23"/>
          <p:cNvSpPr/>
          <p:nvPr/>
        </p:nvSpPr>
        <p:spPr>
          <a:xfrm>
            <a:off x="0" y="0"/>
            <a:ext cx="12192000" cy="457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11.png"/><Relationship Id="rId13" Type="http://schemas.openxmlformats.org/officeDocument/2006/relationships/image" Target="../media/image16.png"/><Relationship Id="rId12"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21.png"/><Relationship Id="rId9"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23.png"/><Relationship Id="rId7" Type="http://schemas.openxmlformats.org/officeDocument/2006/relationships/image" Target="../media/image22.png"/><Relationship Id="rId8"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31.png"/><Relationship Id="rId9" Type="http://schemas.openxmlformats.org/officeDocument/2006/relationships/image" Target="../media/image35.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9.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
          <p:cNvSpPr txBox="1"/>
          <p:nvPr>
            <p:ph type="title"/>
          </p:nvPr>
        </p:nvSpPr>
        <p:spPr>
          <a:xfrm>
            <a:off x="756313" y="1199582"/>
            <a:ext cx="6655139" cy="204858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Font typeface="Open Sans Light"/>
              <a:buNone/>
            </a:pPr>
            <a:r>
              <a:rPr lang="en-US"/>
              <a:t>Compuware Integration</a:t>
            </a:r>
            <a:endParaRPr/>
          </a:p>
        </p:txBody>
      </p:sp>
      <p:sp>
        <p:nvSpPr>
          <p:cNvPr id="70" name="Google Shape;70;p1"/>
          <p:cNvSpPr txBox="1"/>
          <p:nvPr>
            <p:ph idx="1" type="body"/>
          </p:nvPr>
        </p:nvSpPr>
        <p:spPr>
          <a:xfrm>
            <a:off x="755650" y="3311229"/>
            <a:ext cx="6655139" cy="195459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lang="en-US"/>
              <a:t>Sales Enablement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7"/>
          <p:cNvSpPr/>
          <p:nvPr/>
        </p:nvSpPr>
        <p:spPr>
          <a:xfrm>
            <a:off x="1850489" y="2002317"/>
            <a:ext cx="4832960" cy="3147007"/>
          </a:xfrm>
          <a:prstGeom prst="rect">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144" name="Google Shape;144;p7"/>
          <p:cNvSpPr txBox="1"/>
          <p:nvPr/>
        </p:nvSpPr>
        <p:spPr>
          <a:xfrm>
            <a:off x="3302297" y="2002924"/>
            <a:ext cx="1682603" cy="300082"/>
          </a:xfrm>
          <a:prstGeom prst="rect">
            <a:avLst/>
          </a:prstGeom>
          <a:noFill/>
          <a:ln cap="flat" cmpd="sng" w="127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chemeClr val="lt1"/>
                </a:solidFill>
                <a:latin typeface="Open Sans Light"/>
                <a:ea typeface="Open Sans Light"/>
                <a:cs typeface="Open Sans Light"/>
                <a:sym typeface="Open Sans Light"/>
              </a:rPr>
              <a:t>Design Process</a:t>
            </a:r>
            <a:endParaRPr b="0" i="0" sz="1400" u="none" cap="none" strike="noStrike">
              <a:solidFill>
                <a:srgbClr val="000000"/>
              </a:solidFill>
              <a:latin typeface="Arial"/>
              <a:ea typeface="Arial"/>
              <a:cs typeface="Arial"/>
              <a:sym typeface="Arial"/>
            </a:endParaRPr>
          </a:p>
        </p:txBody>
      </p:sp>
      <p:sp>
        <p:nvSpPr>
          <p:cNvPr id="145" name="Google Shape;145;p7"/>
          <p:cNvSpPr/>
          <p:nvPr/>
        </p:nvSpPr>
        <p:spPr>
          <a:xfrm>
            <a:off x="2040468" y="2475091"/>
            <a:ext cx="1469162" cy="2524412"/>
          </a:xfrm>
          <a:prstGeom prst="rect">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146" name="Google Shape;146;p7"/>
          <p:cNvSpPr txBox="1"/>
          <p:nvPr/>
        </p:nvSpPr>
        <p:spPr>
          <a:xfrm>
            <a:off x="2042339" y="2478347"/>
            <a:ext cx="1467109" cy="253916"/>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Light"/>
                <a:ea typeface="Open Sans Light"/>
                <a:cs typeface="Open Sans Light"/>
                <a:sym typeface="Open Sans Light"/>
              </a:rPr>
              <a:t>On-Prem Systems</a:t>
            </a:r>
            <a:endParaRPr b="0" i="0" sz="1400" u="none" cap="none" strike="noStrike">
              <a:solidFill>
                <a:srgbClr val="000000"/>
              </a:solidFill>
              <a:latin typeface="Arial"/>
              <a:ea typeface="Arial"/>
              <a:cs typeface="Arial"/>
              <a:sym typeface="Arial"/>
            </a:endParaRPr>
          </a:p>
        </p:txBody>
      </p:sp>
      <p:sp>
        <p:nvSpPr>
          <p:cNvPr id="147" name="Google Shape;147;p7"/>
          <p:cNvSpPr txBox="1"/>
          <p:nvPr/>
        </p:nvSpPr>
        <p:spPr>
          <a:xfrm>
            <a:off x="2064128" y="3451704"/>
            <a:ext cx="1464972" cy="10618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Open Sans"/>
                <a:ea typeface="Open Sans"/>
                <a:cs typeface="Open Sans"/>
                <a:sym typeface="Open Sans"/>
              </a:rPr>
              <a:t>Mainframe Environments</a:t>
            </a:r>
            <a:endParaRPr b="0" i="0" sz="1400" u="none" cap="none" strike="noStrike">
              <a:solidFill>
                <a:srgbClr val="000000"/>
              </a:solidFill>
              <a:latin typeface="Arial"/>
              <a:ea typeface="Arial"/>
              <a:cs typeface="Arial"/>
              <a:sym typeface="Arial"/>
            </a:endParaRPr>
          </a:p>
          <a:p>
            <a:pPr indent="-102867" lvl="0" marL="102867" marR="0" rtl="0" algn="l">
              <a:lnSpc>
                <a:spcPct val="100000"/>
              </a:lnSpc>
              <a:spcBef>
                <a:spcPts val="0"/>
              </a:spcBef>
              <a:spcAft>
                <a:spcPts val="0"/>
              </a:spcAft>
              <a:buClr>
                <a:schemeClr val="accent2"/>
              </a:buClr>
              <a:buSzPts val="900"/>
              <a:buFont typeface="Arial"/>
              <a:buChar char="•"/>
            </a:pPr>
            <a:r>
              <a:rPr b="0" i="0" lang="en-US" sz="900" u="none" cap="none" strike="noStrike">
                <a:solidFill>
                  <a:schemeClr val="lt1"/>
                </a:solidFill>
                <a:latin typeface="Open Sans"/>
                <a:ea typeface="Open Sans"/>
                <a:cs typeface="Open Sans"/>
                <a:sym typeface="Open Sans"/>
              </a:rPr>
              <a:t>Batch Applications </a:t>
            </a:r>
            <a:endParaRPr b="0" i="0" sz="1400" u="none" cap="none" strike="noStrike">
              <a:solidFill>
                <a:srgbClr val="000000"/>
              </a:solidFill>
              <a:latin typeface="Arial"/>
              <a:ea typeface="Arial"/>
              <a:cs typeface="Arial"/>
              <a:sym typeface="Arial"/>
            </a:endParaRPr>
          </a:p>
          <a:p>
            <a:pPr indent="-102867" lvl="0" marL="102867" marR="0" rtl="0" algn="l">
              <a:lnSpc>
                <a:spcPct val="100000"/>
              </a:lnSpc>
              <a:spcBef>
                <a:spcPts val="0"/>
              </a:spcBef>
              <a:spcAft>
                <a:spcPts val="0"/>
              </a:spcAft>
              <a:buClr>
                <a:schemeClr val="accent2"/>
              </a:buClr>
              <a:buSzPts val="900"/>
              <a:buFont typeface="Arial"/>
              <a:buChar char="•"/>
            </a:pPr>
            <a:r>
              <a:rPr b="0" i="0" lang="en-US" sz="900" u="none" cap="none" strike="noStrike">
                <a:solidFill>
                  <a:schemeClr val="lt1"/>
                </a:solidFill>
                <a:latin typeface="Open Sans"/>
                <a:ea typeface="Open Sans"/>
                <a:cs typeface="Open Sans"/>
                <a:sym typeface="Open Sans"/>
              </a:rPr>
              <a:t>On-Line Applications</a:t>
            </a:r>
            <a:endParaRPr b="0" i="0" sz="1400" u="none" cap="none" strike="noStrike">
              <a:solidFill>
                <a:srgbClr val="000000"/>
              </a:solidFill>
              <a:latin typeface="Arial"/>
              <a:ea typeface="Arial"/>
              <a:cs typeface="Arial"/>
              <a:sym typeface="Arial"/>
            </a:endParaRPr>
          </a:p>
          <a:p>
            <a:pPr indent="-102867" lvl="0" marL="102867" marR="0" rtl="0" algn="l">
              <a:lnSpc>
                <a:spcPct val="100000"/>
              </a:lnSpc>
              <a:spcBef>
                <a:spcPts val="0"/>
              </a:spcBef>
              <a:spcAft>
                <a:spcPts val="0"/>
              </a:spcAft>
              <a:buClr>
                <a:schemeClr val="accent2"/>
              </a:buClr>
              <a:buSzPts val="900"/>
              <a:buFont typeface="Arial"/>
              <a:buChar char="•"/>
            </a:pPr>
            <a:r>
              <a:rPr b="0" i="0" lang="en-US" sz="900" u="none" cap="none" strike="noStrike">
                <a:solidFill>
                  <a:schemeClr val="lt1"/>
                </a:solidFill>
                <a:latin typeface="Open Sans"/>
                <a:ea typeface="Open Sans"/>
                <a:cs typeface="Open Sans"/>
                <a:sym typeface="Open Sans"/>
              </a:rPr>
              <a:t>DB2</a:t>
            </a:r>
            <a:endParaRPr b="0" i="0" sz="1400" u="none" cap="none" strike="noStrike">
              <a:solidFill>
                <a:srgbClr val="000000"/>
              </a:solidFill>
              <a:latin typeface="Arial"/>
              <a:ea typeface="Arial"/>
              <a:cs typeface="Arial"/>
              <a:sym typeface="Arial"/>
            </a:endParaRPr>
          </a:p>
          <a:p>
            <a:pPr indent="-102867" lvl="0" marL="102867" marR="0" rtl="0" algn="l">
              <a:lnSpc>
                <a:spcPct val="100000"/>
              </a:lnSpc>
              <a:spcBef>
                <a:spcPts val="0"/>
              </a:spcBef>
              <a:spcAft>
                <a:spcPts val="0"/>
              </a:spcAft>
              <a:buClr>
                <a:schemeClr val="accent2"/>
              </a:buClr>
              <a:buSzPts val="900"/>
              <a:buFont typeface="Arial"/>
              <a:buChar char="•"/>
            </a:pPr>
            <a:r>
              <a:rPr b="0" i="0" lang="en-US" sz="900" u="none" cap="none" strike="noStrike">
                <a:solidFill>
                  <a:schemeClr val="lt1"/>
                </a:solidFill>
                <a:latin typeface="Open Sans"/>
                <a:ea typeface="Open Sans"/>
                <a:cs typeface="Open Sans"/>
                <a:sym typeface="Open Sans"/>
              </a:rPr>
              <a:t>CICS</a:t>
            </a:r>
            <a:endParaRPr b="0" i="0" sz="1400" u="none" cap="none" strike="noStrike">
              <a:solidFill>
                <a:srgbClr val="000000"/>
              </a:solidFill>
              <a:latin typeface="Arial"/>
              <a:ea typeface="Arial"/>
              <a:cs typeface="Arial"/>
              <a:sym typeface="Arial"/>
            </a:endParaRPr>
          </a:p>
          <a:p>
            <a:pPr indent="-102867" lvl="0" marL="102867" marR="0" rtl="0" algn="l">
              <a:lnSpc>
                <a:spcPct val="100000"/>
              </a:lnSpc>
              <a:spcBef>
                <a:spcPts val="0"/>
              </a:spcBef>
              <a:spcAft>
                <a:spcPts val="0"/>
              </a:spcAft>
              <a:buClr>
                <a:schemeClr val="accent2"/>
              </a:buClr>
              <a:buSzPts val="900"/>
              <a:buFont typeface="Arial"/>
              <a:buChar char="•"/>
            </a:pPr>
            <a:r>
              <a:rPr b="0" i="0" lang="en-US" sz="900" u="none" cap="none" strike="noStrike">
                <a:solidFill>
                  <a:schemeClr val="lt1"/>
                </a:solidFill>
                <a:latin typeface="Open Sans"/>
                <a:ea typeface="Open Sans"/>
                <a:cs typeface="Open Sans"/>
                <a:sym typeface="Open Sans"/>
              </a:rPr>
              <a:t>IMS</a:t>
            </a:r>
            <a:endParaRPr b="0" i="0" sz="1400" u="none" cap="none" strike="noStrike">
              <a:solidFill>
                <a:srgbClr val="000000"/>
              </a:solidFill>
              <a:latin typeface="Arial"/>
              <a:ea typeface="Arial"/>
              <a:cs typeface="Arial"/>
              <a:sym typeface="Arial"/>
            </a:endParaRPr>
          </a:p>
          <a:p>
            <a:pPr indent="-45717" lvl="0" marL="102867" marR="0" rtl="0" algn="l">
              <a:lnSpc>
                <a:spcPct val="100000"/>
              </a:lnSpc>
              <a:spcBef>
                <a:spcPts val="0"/>
              </a:spcBef>
              <a:spcAft>
                <a:spcPts val="0"/>
              </a:spcAft>
              <a:buClr>
                <a:schemeClr val="accent2"/>
              </a:buClr>
              <a:buSzPts val="900"/>
              <a:buFont typeface="Arial"/>
              <a:buNone/>
            </a:pPr>
            <a:r>
              <a:t/>
            </a:r>
            <a:endParaRPr b="0" i="0" sz="900" u="none" cap="none" strike="noStrike">
              <a:solidFill>
                <a:schemeClr val="lt1"/>
              </a:solidFill>
              <a:latin typeface="Open Sans"/>
              <a:ea typeface="Open Sans"/>
              <a:cs typeface="Open Sans"/>
              <a:sym typeface="Open Sans"/>
            </a:endParaRPr>
          </a:p>
        </p:txBody>
      </p:sp>
      <p:pic>
        <p:nvPicPr>
          <p:cNvPr id="148" name="Google Shape;148;p7"/>
          <p:cNvPicPr preferRelativeResize="0"/>
          <p:nvPr/>
        </p:nvPicPr>
        <p:blipFill rotWithShape="1">
          <a:blip r:embed="rId3">
            <a:alphaModFix/>
          </a:blip>
          <a:srcRect b="0" l="0" r="0" t="0"/>
          <a:stretch/>
        </p:blipFill>
        <p:spPr>
          <a:xfrm>
            <a:off x="2112252" y="2755334"/>
            <a:ext cx="542767" cy="542767"/>
          </a:xfrm>
          <a:prstGeom prst="rect">
            <a:avLst/>
          </a:prstGeom>
          <a:noFill/>
          <a:ln>
            <a:noFill/>
          </a:ln>
        </p:spPr>
      </p:pic>
      <p:sp>
        <p:nvSpPr>
          <p:cNvPr id="149" name="Google Shape;149;p7"/>
          <p:cNvSpPr txBox="1"/>
          <p:nvPr/>
        </p:nvSpPr>
        <p:spPr>
          <a:xfrm>
            <a:off x="2667626" y="2865928"/>
            <a:ext cx="867221" cy="34624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25"/>
              <a:buFont typeface="Arial"/>
              <a:buNone/>
            </a:pPr>
            <a:r>
              <a:rPr b="0" i="0" lang="en-US" sz="825" u="none" cap="none" strike="noStrike">
                <a:solidFill>
                  <a:schemeClr val="lt1"/>
                </a:solidFill>
                <a:latin typeface="Open Sans"/>
                <a:ea typeface="Open Sans"/>
                <a:cs typeface="Open Sans"/>
                <a:sym typeface="Open Sans"/>
              </a:rPr>
              <a:t>IBM zSeries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25"/>
              <a:buFont typeface="Arial"/>
              <a:buNone/>
            </a:pPr>
            <a:r>
              <a:rPr b="0" i="0" lang="en-US" sz="825" u="none" cap="none" strike="noStrike">
                <a:solidFill>
                  <a:schemeClr val="lt1"/>
                </a:solidFill>
                <a:latin typeface="Open Sans"/>
                <a:ea typeface="Open Sans"/>
                <a:cs typeface="Open Sans"/>
                <a:sym typeface="Open Sans"/>
              </a:rPr>
              <a:t>Mainframe </a:t>
            </a:r>
            <a:endParaRPr b="0" i="0" sz="1400" u="none" cap="none" strike="noStrike">
              <a:solidFill>
                <a:srgbClr val="000000"/>
              </a:solidFill>
              <a:latin typeface="Arial"/>
              <a:ea typeface="Arial"/>
              <a:cs typeface="Arial"/>
              <a:sym typeface="Arial"/>
            </a:endParaRPr>
          </a:p>
        </p:txBody>
      </p:sp>
      <p:sp>
        <p:nvSpPr>
          <p:cNvPr id="150" name="Google Shape;150;p7"/>
          <p:cNvSpPr txBox="1"/>
          <p:nvPr/>
        </p:nvSpPr>
        <p:spPr>
          <a:xfrm>
            <a:off x="3780763" y="3068456"/>
            <a:ext cx="637953" cy="230832"/>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Open Sans Light"/>
                <a:ea typeface="Open Sans Light"/>
                <a:cs typeface="Open Sans Light"/>
                <a:sym typeface="Open Sans Light"/>
              </a:rPr>
              <a:t>RPC</a:t>
            </a:r>
            <a:endParaRPr b="0" i="0" sz="1400" u="none" cap="none" strike="noStrike">
              <a:solidFill>
                <a:srgbClr val="000000"/>
              </a:solidFill>
              <a:latin typeface="Arial"/>
              <a:ea typeface="Arial"/>
              <a:cs typeface="Arial"/>
              <a:sym typeface="Arial"/>
            </a:endParaRPr>
          </a:p>
        </p:txBody>
      </p:sp>
      <p:sp>
        <p:nvSpPr>
          <p:cNvPr id="151" name="Google Shape;151;p7"/>
          <p:cNvSpPr txBox="1"/>
          <p:nvPr/>
        </p:nvSpPr>
        <p:spPr>
          <a:xfrm>
            <a:off x="3780763" y="3610133"/>
            <a:ext cx="725175" cy="230832"/>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Open Sans Light"/>
                <a:ea typeface="Open Sans Light"/>
                <a:cs typeface="Open Sans Light"/>
                <a:sym typeface="Open Sans Light"/>
              </a:rPr>
              <a:t>Screens</a:t>
            </a:r>
            <a:endParaRPr b="0" i="0" sz="1400" u="none" cap="none" strike="noStrike">
              <a:solidFill>
                <a:srgbClr val="000000"/>
              </a:solidFill>
              <a:latin typeface="Arial"/>
              <a:ea typeface="Arial"/>
              <a:cs typeface="Arial"/>
              <a:sym typeface="Arial"/>
            </a:endParaRPr>
          </a:p>
        </p:txBody>
      </p:sp>
      <p:sp>
        <p:nvSpPr>
          <p:cNvPr id="152" name="Google Shape;152;p7"/>
          <p:cNvSpPr txBox="1"/>
          <p:nvPr/>
        </p:nvSpPr>
        <p:spPr>
          <a:xfrm>
            <a:off x="3780763" y="4113105"/>
            <a:ext cx="637953" cy="230832"/>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Open Sans Light"/>
                <a:ea typeface="Open Sans Light"/>
                <a:cs typeface="Open Sans Light"/>
                <a:sym typeface="Open Sans Light"/>
              </a:rPr>
              <a:t>DB</a:t>
            </a:r>
            <a:endParaRPr b="0" i="0" sz="1400" u="none" cap="none" strike="noStrike">
              <a:solidFill>
                <a:srgbClr val="000000"/>
              </a:solidFill>
              <a:latin typeface="Arial"/>
              <a:ea typeface="Arial"/>
              <a:cs typeface="Arial"/>
              <a:sym typeface="Arial"/>
            </a:endParaRPr>
          </a:p>
        </p:txBody>
      </p:sp>
      <p:cxnSp>
        <p:nvCxnSpPr>
          <p:cNvPr id="153" name="Google Shape;153;p7"/>
          <p:cNvCxnSpPr>
            <a:stCxn id="150" idx="1"/>
            <a:endCxn id="145" idx="3"/>
          </p:cNvCxnSpPr>
          <p:nvPr/>
        </p:nvCxnSpPr>
        <p:spPr>
          <a:xfrm flipH="1">
            <a:off x="3509563" y="3183872"/>
            <a:ext cx="271200" cy="553500"/>
          </a:xfrm>
          <a:prstGeom prst="bentConnector3">
            <a:avLst>
              <a:gd fmla="val 50000" name="adj1"/>
            </a:avLst>
          </a:prstGeom>
          <a:noFill/>
          <a:ln cap="flat" cmpd="sng" w="9525">
            <a:solidFill>
              <a:schemeClr val="accent1"/>
            </a:solidFill>
            <a:prstDash val="solid"/>
            <a:miter lim="800000"/>
            <a:headEnd len="sm" w="sm" type="none"/>
            <a:tailEnd len="sm" w="sm" type="none"/>
          </a:ln>
        </p:spPr>
      </p:cxnSp>
      <p:cxnSp>
        <p:nvCxnSpPr>
          <p:cNvPr id="154" name="Google Shape;154;p7"/>
          <p:cNvCxnSpPr>
            <a:stCxn id="152" idx="1"/>
            <a:endCxn id="145" idx="3"/>
          </p:cNvCxnSpPr>
          <p:nvPr/>
        </p:nvCxnSpPr>
        <p:spPr>
          <a:xfrm rot="10800000">
            <a:off x="3509563" y="3737421"/>
            <a:ext cx="271200" cy="491100"/>
          </a:xfrm>
          <a:prstGeom prst="bentConnector3">
            <a:avLst>
              <a:gd fmla="val 49988" name="adj1"/>
            </a:avLst>
          </a:prstGeom>
          <a:noFill/>
          <a:ln cap="flat" cmpd="sng" w="9525">
            <a:solidFill>
              <a:schemeClr val="accent1"/>
            </a:solidFill>
            <a:prstDash val="solid"/>
            <a:miter lim="800000"/>
            <a:headEnd len="sm" w="sm" type="none"/>
            <a:tailEnd len="med" w="med" type="oval"/>
          </a:ln>
        </p:spPr>
      </p:cxnSp>
      <p:sp>
        <p:nvSpPr>
          <p:cNvPr id="155" name="Google Shape;155;p7"/>
          <p:cNvSpPr/>
          <p:nvPr/>
        </p:nvSpPr>
        <p:spPr>
          <a:xfrm>
            <a:off x="5022902" y="2475091"/>
            <a:ext cx="1469162" cy="2524412"/>
          </a:xfrm>
          <a:prstGeom prst="rect">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156" name="Google Shape;156;p7"/>
          <p:cNvSpPr txBox="1"/>
          <p:nvPr/>
        </p:nvSpPr>
        <p:spPr>
          <a:xfrm>
            <a:off x="5024773" y="2478347"/>
            <a:ext cx="1467109" cy="253916"/>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Light"/>
                <a:ea typeface="Open Sans Light"/>
                <a:cs typeface="Open Sans Light"/>
                <a:sym typeface="Open Sans Light"/>
              </a:rPr>
              <a:t>API Design</a:t>
            </a:r>
            <a:endParaRPr b="0" i="0" sz="1400" u="none" cap="none" strike="noStrike">
              <a:solidFill>
                <a:srgbClr val="000000"/>
              </a:solidFill>
              <a:latin typeface="Arial"/>
              <a:ea typeface="Arial"/>
              <a:cs typeface="Arial"/>
              <a:sym typeface="Arial"/>
            </a:endParaRPr>
          </a:p>
        </p:txBody>
      </p:sp>
      <p:cxnSp>
        <p:nvCxnSpPr>
          <p:cNvPr id="157" name="Google Shape;157;p7"/>
          <p:cNvCxnSpPr>
            <a:stCxn id="150" idx="3"/>
            <a:endCxn id="155" idx="1"/>
          </p:cNvCxnSpPr>
          <p:nvPr/>
        </p:nvCxnSpPr>
        <p:spPr>
          <a:xfrm>
            <a:off x="4418716" y="3183872"/>
            <a:ext cx="604200" cy="553500"/>
          </a:xfrm>
          <a:prstGeom prst="bentConnector3">
            <a:avLst>
              <a:gd fmla="val 49999" name="adj1"/>
            </a:avLst>
          </a:prstGeom>
          <a:noFill/>
          <a:ln cap="flat" cmpd="sng" w="9525">
            <a:solidFill>
              <a:schemeClr val="accent1"/>
            </a:solidFill>
            <a:prstDash val="solid"/>
            <a:miter lim="800000"/>
            <a:headEnd len="sm" w="sm" type="none"/>
            <a:tailEnd len="sm" w="sm" type="none"/>
          </a:ln>
        </p:spPr>
      </p:cxnSp>
      <p:cxnSp>
        <p:nvCxnSpPr>
          <p:cNvPr id="158" name="Google Shape;158;p7"/>
          <p:cNvCxnSpPr>
            <a:stCxn id="152" idx="3"/>
            <a:endCxn id="155" idx="1"/>
          </p:cNvCxnSpPr>
          <p:nvPr/>
        </p:nvCxnSpPr>
        <p:spPr>
          <a:xfrm flipH="1" rot="10800000">
            <a:off x="4418716" y="3737421"/>
            <a:ext cx="604200" cy="491100"/>
          </a:xfrm>
          <a:prstGeom prst="bentConnector3">
            <a:avLst>
              <a:gd fmla="val 49999" name="adj1"/>
            </a:avLst>
          </a:prstGeom>
          <a:noFill/>
          <a:ln cap="flat" cmpd="sng" w="9525">
            <a:solidFill>
              <a:schemeClr val="accent1"/>
            </a:solidFill>
            <a:prstDash val="solid"/>
            <a:miter lim="800000"/>
            <a:headEnd len="sm" w="sm" type="none"/>
            <a:tailEnd len="med" w="med" type="triangle"/>
          </a:ln>
        </p:spPr>
      </p:cxnSp>
      <p:sp>
        <p:nvSpPr>
          <p:cNvPr id="159" name="Google Shape;159;p7"/>
          <p:cNvSpPr txBox="1"/>
          <p:nvPr/>
        </p:nvSpPr>
        <p:spPr>
          <a:xfrm>
            <a:off x="5239561" y="2908964"/>
            <a:ext cx="1110699" cy="230832"/>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Open Sans Light"/>
                <a:ea typeface="Open Sans Light"/>
                <a:cs typeface="Open Sans Light"/>
                <a:sym typeface="Open Sans Light"/>
              </a:rPr>
              <a:t>Design/Develop</a:t>
            </a:r>
            <a:endParaRPr b="0" i="0" sz="1400" u="none" cap="none" strike="noStrike">
              <a:solidFill>
                <a:srgbClr val="000000"/>
              </a:solidFill>
              <a:latin typeface="Arial"/>
              <a:ea typeface="Arial"/>
              <a:cs typeface="Arial"/>
              <a:sym typeface="Arial"/>
            </a:endParaRPr>
          </a:p>
        </p:txBody>
      </p:sp>
      <p:sp>
        <p:nvSpPr>
          <p:cNvPr id="160" name="Google Shape;160;p7"/>
          <p:cNvSpPr txBox="1"/>
          <p:nvPr/>
        </p:nvSpPr>
        <p:spPr>
          <a:xfrm>
            <a:off x="5274564" y="3619676"/>
            <a:ext cx="965839" cy="230832"/>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Open Sans Light"/>
                <a:ea typeface="Open Sans Light"/>
                <a:cs typeface="Open Sans Light"/>
                <a:sym typeface="Open Sans Light"/>
              </a:rPr>
              <a:t>Testing</a:t>
            </a:r>
            <a:endParaRPr b="0" i="0" sz="1400" u="none" cap="none" strike="noStrike">
              <a:solidFill>
                <a:srgbClr val="000000"/>
              </a:solidFill>
              <a:latin typeface="Arial"/>
              <a:ea typeface="Arial"/>
              <a:cs typeface="Arial"/>
              <a:sym typeface="Arial"/>
            </a:endParaRPr>
          </a:p>
        </p:txBody>
      </p:sp>
      <p:sp>
        <p:nvSpPr>
          <p:cNvPr id="161" name="Google Shape;161;p7"/>
          <p:cNvSpPr txBox="1"/>
          <p:nvPr/>
        </p:nvSpPr>
        <p:spPr>
          <a:xfrm>
            <a:off x="5274564" y="4382264"/>
            <a:ext cx="965839" cy="230832"/>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Open Sans Light"/>
                <a:ea typeface="Open Sans Light"/>
                <a:cs typeface="Open Sans Light"/>
                <a:sym typeface="Open Sans Light"/>
              </a:rPr>
              <a:t>Store</a:t>
            </a:r>
            <a:endParaRPr b="0" i="0" sz="1400" u="none" cap="none" strike="noStrike">
              <a:solidFill>
                <a:srgbClr val="000000"/>
              </a:solidFill>
              <a:latin typeface="Arial"/>
              <a:ea typeface="Arial"/>
              <a:cs typeface="Arial"/>
              <a:sym typeface="Arial"/>
            </a:endParaRPr>
          </a:p>
        </p:txBody>
      </p:sp>
      <p:sp>
        <p:nvSpPr>
          <p:cNvPr id="162" name="Google Shape;162;p7"/>
          <p:cNvSpPr txBox="1"/>
          <p:nvPr/>
        </p:nvSpPr>
        <p:spPr>
          <a:xfrm>
            <a:off x="4518544" y="3546758"/>
            <a:ext cx="698747" cy="20774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50"/>
              <a:buFont typeface="Arial"/>
              <a:buNone/>
            </a:pPr>
            <a:r>
              <a:rPr b="1" i="0" lang="en-US" sz="750" u="none" cap="none" strike="noStrike">
                <a:solidFill>
                  <a:schemeClr val="accent1"/>
                </a:solidFill>
                <a:latin typeface="Open Sans"/>
                <a:ea typeface="Open Sans"/>
                <a:cs typeface="Open Sans"/>
                <a:sym typeface="Open Sans"/>
              </a:rPr>
              <a:t>EXTRACT</a:t>
            </a:r>
            <a:endParaRPr b="0" i="0" sz="750" u="none" cap="none" strike="noStrike">
              <a:solidFill>
                <a:schemeClr val="lt1"/>
              </a:solidFill>
              <a:latin typeface="Open Sans"/>
              <a:ea typeface="Open Sans"/>
              <a:cs typeface="Open Sans"/>
              <a:sym typeface="Open Sans"/>
            </a:endParaRPr>
          </a:p>
        </p:txBody>
      </p:sp>
      <p:pic>
        <p:nvPicPr>
          <p:cNvPr id="163" name="Google Shape;163;p7"/>
          <p:cNvPicPr preferRelativeResize="0"/>
          <p:nvPr/>
        </p:nvPicPr>
        <p:blipFill rotWithShape="1">
          <a:blip r:embed="rId4">
            <a:alphaModFix/>
          </a:blip>
          <a:srcRect b="0" l="0" r="0" t="0"/>
          <a:stretch/>
        </p:blipFill>
        <p:spPr>
          <a:xfrm>
            <a:off x="5355358" y="4781877"/>
            <a:ext cx="310004" cy="129452"/>
          </a:xfrm>
          <a:prstGeom prst="rect">
            <a:avLst/>
          </a:prstGeom>
          <a:noFill/>
          <a:ln>
            <a:noFill/>
          </a:ln>
        </p:spPr>
      </p:pic>
      <p:cxnSp>
        <p:nvCxnSpPr>
          <p:cNvPr id="164" name="Google Shape;164;p7"/>
          <p:cNvCxnSpPr>
            <a:stCxn id="159" idx="2"/>
            <a:endCxn id="165" idx="0"/>
          </p:cNvCxnSpPr>
          <p:nvPr/>
        </p:nvCxnSpPr>
        <p:spPr>
          <a:xfrm>
            <a:off x="5794910" y="3139796"/>
            <a:ext cx="3300" cy="184200"/>
          </a:xfrm>
          <a:prstGeom prst="straightConnector1">
            <a:avLst/>
          </a:prstGeom>
          <a:noFill/>
          <a:ln cap="flat" cmpd="sng" w="12700">
            <a:solidFill>
              <a:schemeClr val="lt1"/>
            </a:solidFill>
            <a:prstDash val="dot"/>
            <a:miter lim="800000"/>
            <a:headEnd len="sm" w="sm" type="none"/>
            <a:tailEnd len="sm" w="sm" type="none"/>
          </a:ln>
        </p:spPr>
      </p:cxnSp>
      <p:cxnSp>
        <p:nvCxnSpPr>
          <p:cNvPr id="166" name="Google Shape;166;p7"/>
          <p:cNvCxnSpPr>
            <a:endCxn id="167" idx="0"/>
          </p:cNvCxnSpPr>
          <p:nvPr/>
        </p:nvCxnSpPr>
        <p:spPr>
          <a:xfrm>
            <a:off x="5791456" y="3853544"/>
            <a:ext cx="0" cy="183300"/>
          </a:xfrm>
          <a:prstGeom prst="straightConnector1">
            <a:avLst/>
          </a:prstGeom>
          <a:noFill/>
          <a:ln cap="flat" cmpd="sng" w="12700">
            <a:solidFill>
              <a:schemeClr val="lt1"/>
            </a:solidFill>
            <a:prstDash val="dot"/>
            <a:miter lim="800000"/>
            <a:headEnd len="sm" w="sm" type="none"/>
            <a:tailEnd len="sm" w="sm" type="none"/>
          </a:ln>
        </p:spPr>
      </p:cxnSp>
      <p:cxnSp>
        <p:nvCxnSpPr>
          <p:cNvPr id="168" name="Google Shape;168;p7"/>
          <p:cNvCxnSpPr/>
          <p:nvPr/>
        </p:nvCxnSpPr>
        <p:spPr>
          <a:xfrm flipH="1">
            <a:off x="5757483" y="4611732"/>
            <a:ext cx="1" cy="106168"/>
          </a:xfrm>
          <a:prstGeom prst="straightConnector1">
            <a:avLst/>
          </a:prstGeom>
          <a:noFill/>
          <a:ln cap="flat" cmpd="sng" w="12700">
            <a:solidFill>
              <a:schemeClr val="lt1"/>
            </a:solidFill>
            <a:prstDash val="dot"/>
            <a:miter lim="800000"/>
            <a:headEnd len="sm" w="sm" type="none"/>
            <a:tailEnd len="sm" w="sm" type="none"/>
          </a:ln>
        </p:spPr>
      </p:cxnSp>
      <p:cxnSp>
        <p:nvCxnSpPr>
          <p:cNvPr id="169" name="Google Shape;169;p7"/>
          <p:cNvCxnSpPr>
            <a:stCxn id="143" idx="3"/>
          </p:cNvCxnSpPr>
          <p:nvPr/>
        </p:nvCxnSpPr>
        <p:spPr>
          <a:xfrm>
            <a:off x="6683449" y="3575820"/>
            <a:ext cx="834900" cy="0"/>
          </a:xfrm>
          <a:prstGeom prst="straightConnector1">
            <a:avLst/>
          </a:prstGeom>
          <a:noFill/>
          <a:ln cap="flat" cmpd="sng" w="9525">
            <a:solidFill>
              <a:schemeClr val="accent1"/>
            </a:solidFill>
            <a:prstDash val="solid"/>
            <a:miter lim="800000"/>
            <a:headEnd len="sm" w="sm" type="none"/>
            <a:tailEnd len="med" w="med" type="triangle"/>
          </a:ln>
        </p:spPr>
      </p:cxnSp>
      <p:sp>
        <p:nvSpPr>
          <p:cNvPr id="170" name="Google Shape;170;p7"/>
          <p:cNvSpPr txBox="1"/>
          <p:nvPr/>
        </p:nvSpPr>
        <p:spPr>
          <a:xfrm>
            <a:off x="6779955" y="3391766"/>
            <a:ext cx="637953" cy="20774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50"/>
              <a:buFont typeface="Arial"/>
              <a:buNone/>
            </a:pPr>
            <a:r>
              <a:rPr b="1" i="0" lang="en-US" sz="750" u="none" cap="none" strike="noStrike">
                <a:solidFill>
                  <a:schemeClr val="accent1"/>
                </a:solidFill>
                <a:latin typeface="Open Sans"/>
                <a:ea typeface="Open Sans"/>
                <a:cs typeface="Open Sans"/>
                <a:sym typeface="Open Sans"/>
              </a:rPr>
              <a:t>DEPLOY</a:t>
            </a:r>
            <a:endParaRPr b="0" i="0" sz="1400" u="none" cap="none" strike="noStrike">
              <a:solidFill>
                <a:srgbClr val="000000"/>
              </a:solidFill>
              <a:latin typeface="Arial"/>
              <a:ea typeface="Arial"/>
              <a:cs typeface="Arial"/>
              <a:sym typeface="Arial"/>
            </a:endParaRPr>
          </a:p>
        </p:txBody>
      </p:sp>
      <p:pic>
        <p:nvPicPr>
          <p:cNvPr id="171" name="Google Shape;171;p7"/>
          <p:cNvPicPr preferRelativeResize="0"/>
          <p:nvPr/>
        </p:nvPicPr>
        <p:blipFill rotWithShape="1">
          <a:blip r:embed="rId5">
            <a:alphaModFix/>
          </a:blip>
          <a:srcRect b="0" l="0" r="0" t="0"/>
          <a:stretch/>
        </p:blipFill>
        <p:spPr>
          <a:xfrm>
            <a:off x="6934582" y="4060206"/>
            <a:ext cx="386821" cy="255876"/>
          </a:xfrm>
          <a:prstGeom prst="rect">
            <a:avLst/>
          </a:prstGeom>
          <a:noFill/>
          <a:ln>
            <a:noFill/>
          </a:ln>
        </p:spPr>
      </p:pic>
      <p:cxnSp>
        <p:nvCxnSpPr>
          <p:cNvPr id="172" name="Google Shape;172;p7"/>
          <p:cNvCxnSpPr/>
          <p:nvPr/>
        </p:nvCxnSpPr>
        <p:spPr>
          <a:xfrm flipH="1">
            <a:off x="7127215" y="3920347"/>
            <a:ext cx="1868" cy="108012"/>
          </a:xfrm>
          <a:prstGeom prst="straightConnector1">
            <a:avLst/>
          </a:prstGeom>
          <a:noFill/>
          <a:ln cap="flat" cmpd="sng" w="12700">
            <a:solidFill>
              <a:schemeClr val="lt1"/>
            </a:solidFill>
            <a:prstDash val="dot"/>
            <a:miter lim="800000"/>
            <a:headEnd len="sm" w="sm" type="none"/>
            <a:tailEnd len="sm" w="sm" type="none"/>
          </a:ln>
        </p:spPr>
      </p:cxnSp>
      <p:sp>
        <p:nvSpPr>
          <p:cNvPr id="173" name="Google Shape;173;p7"/>
          <p:cNvSpPr txBox="1"/>
          <p:nvPr/>
        </p:nvSpPr>
        <p:spPr>
          <a:xfrm>
            <a:off x="6704276" y="3628514"/>
            <a:ext cx="789308" cy="230832"/>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Open Sans Light"/>
                <a:ea typeface="Open Sans Light"/>
                <a:cs typeface="Open Sans Light"/>
                <a:sym typeface="Open Sans Light"/>
              </a:rPr>
              <a:t>Dev - Ops</a:t>
            </a:r>
            <a:endParaRPr b="0" i="0" sz="1400" u="none" cap="none" strike="noStrike">
              <a:solidFill>
                <a:srgbClr val="000000"/>
              </a:solidFill>
              <a:latin typeface="Arial"/>
              <a:ea typeface="Arial"/>
              <a:cs typeface="Arial"/>
              <a:sym typeface="Arial"/>
            </a:endParaRPr>
          </a:p>
        </p:txBody>
      </p:sp>
      <p:sp>
        <p:nvSpPr>
          <p:cNvPr id="174" name="Google Shape;174;p7"/>
          <p:cNvSpPr/>
          <p:nvPr/>
        </p:nvSpPr>
        <p:spPr>
          <a:xfrm>
            <a:off x="7538060" y="2002317"/>
            <a:ext cx="2799714" cy="3147007"/>
          </a:xfrm>
          <a:prstGeom prst="rect">
            <a:avLst/>
          </a:prstGeom>
          <a:noFill/>
          <a:ln cap="flat" cmpd="sng" w="9525">
            <a:solidFill>
              <a:srgbClr val="20B8F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175" name="Google Shape;175;p7"/>
          <p:cNvSpPr txBox="1"/>
          <p:nvPr/>
        </p:nvSpPr>
        <p:spPr>
          <a:xfrm>
            <a:off x="8310729" y="2002924"/>
            <a:ext cx="1328570" cy="300082"/>
          </a:xfrm>
          <a:prstGeom prst="rect">
            <a:avLst/>
          </a:prstGeom>
          <a:noFill/>
          <a:ln cap="flat" cmpd="sng" w="12700">
            <a:solidFill>
              <a:srgbClr val="FB540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chemeClr val="lt1"/>
                </a:solidFill>
                <a:latin typeface="Open Sans Light"/>
                <a:ea typeface="Open Sans Light"/>
                <a:cs typeface="Open Sans Light"/>
                <a:sym typeface="Open Sans Light"/>
              </a:rPr>
              <a:t>API Publish</a:t>
            </a:r>
            <a:endParaRPr b="0" i="0" sz="1400" u="none" cap="none" strike="noStrike">
              <a:solidFill>
                <a:srgbClr val="000000"/>
              </a:solidFill>
              <a:latin typeface="Arial"/>
              <a:ea typeface="Arial"/>
              <a:cs typeface="Arial"/>
              <a:sym typeface="Arial"/>
            </a:endParaRPr>
          </a:p>
        </p:txBody>
      </p:sp>
      <p:pic>
        <p:nvPicPr>
          <p:cNvPr id="176" name="Google Shape;176;p7"/>
          <p:cNvPicPr preferRelativeResize="0"/>
          <p:nvPr/>
        </p:nvPicPr>
        <p:blipFill rotWithShape="1">
          <a:blip r:embed="rId6">
            <a:alphaModFix/>
          </a:blip>
          <a:srcRect b="0" l="0" r="0" t="0"/>
          <a:stretch/>
        </p:blipFill>
        <p:spPr>
          <a:xfrm>
            <a:off x="7601804" y="2688647"/>
            <a:ext cx="1116882" cy="1116882"/>
          </a:xfrm>
          <a:prstGeom prst="rect">
            <a:avLst/>
          </a:prstGeom>
          <a:noFill/>
          <a:ln>
            <a:noFill/>
          </a:ln>
        </p:spPr>
      </p:pic>
      <p:sp>
        <p:nvSpPr>
          <p:cNvPr id="177" name="Google Shape;177;p7"/>
          <p:cNvSpPr txBox="1"/>
          <p:nvPr/>
        </p:nvSpPr>
        <p:spPr>
          <a:xfrm>
            <a:off x="9053604" y="2673461"/>
            <a:ext cx="965839" cy="230832"/>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Open Sans Light"/>
                <a:ea typeface="Open Sans Light"/>
                <a:cs typeface="Open Sans Light"/>
                <a:sym typeface="Open Sans Light"/>
              </a:rPr>
              <a:t>Analytics</a:t>
            </a:r>
            <a:endParaRPr b="0" i="0" sz="1400" u="none" cap="none" strike="noStrike">
              <a:solidFill>
                <a:srgbClr val="000000"/>
              </a:solidFill>
              <a:latin typeface="Arial"/>
              <a:ea typeface="Arial"/>
              <a:cs typeface="Arial"/>
              <a:sym typeface="Arial"/>
            </a:endParaRPr>
          </a:p>
        </p:txBody>
      </p:sp>
      <p:sp>
        <p:nvSpPr>
          <p:cNvPr id="178" name="Google Shape;178;p7"/>
          <p:cNvSpPr txBox="1"/>
          <p:nvPr/>
        </p:nvSpPr>
        <p:spPr>
          <a:xfrm>
            <a:off x="9053604" y="2922842"/>
            <a:ext cx="965839" cy="230832"/>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Open Sans Light"/>
                <a:ea typeface="Open Sans Light"/>
                <a:cs typeface="Open Sans Light"/>
                <a:sym typeface="Open Sans Light"/>
              </a:rPr>
              <a:t>Security</a:t>
            </a:r>
            <a:endParaRPr b="0" i="0" sz="1400" u="none" cap="none" strike="noStrike">
              <a:solidFill>
                <a:srgbClr val="000000"/>
              </a:solidFill>
              <a:latin typeface="Arial"/>
              <a:ea typeface="Arial"/>
              <a:cs typeface="Arial"/>
              <a:sym typeface="Arial"/>
            </a:endParaRPr>
          </a:p>
        </p:txBody>
      </p:sp>
      <p:sp>
        <p:nvSpPr>
          <p:cNvPr id="179" name="Google Shape;179;p7"/>
          <p:cNvSpPr txBox="1"/>
          <p:nvPr/>
        </p:nvSpPr>
        <p:spPr>
          <a:xfrm>
            <a:off x="9053604" y="3172224"/>
            <a:ext cx="965839" cy="230832"/>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Open Sans Light"/>
                <a:ea typeface="Open Sans Light"/>
                <a:cs typeface="Open Sans Light"/>
                <a:sym typeface="Open Sans Light"/>
              </a:rPr>
              <a:t>Management</a:t>
            </a:r>
            <a:endParaRPr b="0" i="0" sz="1400" u="none" cap="none" strike="noStrike">
              <a:solidFill>
                <a:srgbClr val="000000"/>
              </a:solidFill>
              <a:latin typeface="Arial"/>
              <a:ea typeface="Arial"/>
              <a:cs typeface="Arial"/>
              <a:sym typeface="Arial"/>
            </a:endParaRPr>
          </a:p>
        </p:txBody>
      </p:sp>
      <p:sp>
        <p:nvSpPr>
          <p:cNvPr id="180" name="Google Shape;180;p7"/>
          <p:cNvSpPr txBox="1"/>
          <p:nvPr/>
        </p:nvSpPr>
        <p:spPr>
          <a:xfrm>
            <a:off x="9053604" y="3421606"/>
            <a:ext cx="965839" cy="230832"/>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Open Sans Light"/>
                <a:ea typeface="Open Sans Light"/>
                <a:cs typeface="Open Sans Light"/>
                <a:sym typeface="Open Sans Light"/>
              </a:rPr>
              <a:t>Caching</a:t>
            </a:r>
            <a:endParaRPr b="0" i="0" sz="1400" u="none" cap="none" strike="noStrike">
              <a:solidFill>
                <a:srgbClr val="000000"/>
              </a:solidFill>
              <a:latin typeface="Arial"/>
              <a:ea typeface="Arial"/>
              <a:cs typeface="Arial"/>
              <a:sym typeface="Arial"/>
            </a:endParaRPr>
          </a:p>
        </p:txBody>
      </p:sp>
      <p:sp>
        <p:nvSpPr>
          <p:cNvPr id="181" name="Google Shape;181;p7"/>
          <p:cNvSpPr txBox="1"/>
          <p:nvPr/>
        </p:nvSpPr>
        <p:spPr>
          <a:xfrm>
            <a:off x="9053604" y="3670988"/>
            <a:ext cx="965839" cy="230832"/>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Open Sans Light"/>
                <a:ea typeface="Open Sans Light"/>
                <a:cs typeface="Open Sans Light"/>
                <a:sym typeface="Open Sans Light"/>
              </a:rPr>
              <a:t>Performance</a:t>
            </a:r>
            <a:endParaRPr b="0" i="0" sz="1400" u="none" cap="none" strike="noStrike">
              <a:solidFill>
                <a:srgbClr val="000000"/>
              </a:solidFill>
              <a:latin typeface="Arial"/>
              <a:ea typeface="Arial"/>
              <a:cs typeface="Arial"/>
              <a:sym typeface="Arial"/>
            </a:endParaRPr>
          </a:p>
        </p:txBody>
      </p:sp>
      <p:pic>
        <p:nvPicPr>
          <p:cNvPr id="182" name="Google Shape;182;p7"/>
          <p:cNvPicPr preferRelativeResize="0"/>
          <p:nvPr/>
        </p:nvPicPr>
        <p:blipFill rotWithShape="1">
          <a:blip r:embed="rId7">
            <a:alphaModFix/>
          </a:blip>
          <a:srcRect b="37610" l="28151" r="27453" t="36266"/>
          <a:stretch/>
        </p:blipFill>
        <p:spPr>
          <a:xfrm>
            <a:off x="8776394" y="4076036"/>
            <a:ext cx="1475616" cy="561833"/>
          </a:xfrm>
          <a:prstGeom prst="rect">
            <a:avLst/>
          </a:prstGeom>
          <a:noFill/>
          <a:ln>
            <a:noFill/>
          </a:ln>
        </p:spPr>
      </p:pic>
      <p:cxnSp>
        <p:nvCxnSpPr>
          <p:cNvPr id="183" name="Google Shape;183;p7"/>
          <p:cNvCxnSpPr/>
          <p:nvPr/>
        </p:nvCxnSpPr>
        <p:spPr>
          <a:xfrm flipH="1">
            <a:off x="9554888" y="3880885"/>
            <a:ext cx="1" cy="232220"/>
          </a:xfrm>
          <a:prstGeom prst="straightConnector1">
            <a:avLst/>
          </a:prstGeom>
          <a:noFill/>
          <a:ln cap="flat" cmpd="sng" w="12700">
            <a:solidFill>
              <a:schemeClr val="lt1"/>
            </a:solidFill>
            <a:prstDash val="dot"/>
            <a:miter lim="800000"/>
            <a:headEnd len="sm" w="sm" type="none"/>
            <a:tailEnd len="sm" w="sm" type="none"/>
          </a:ln>
        </p:spPr>
      </p:cxnSp>
      <p:cxnSp>
        <p:nvCxnSpPr>
          <p:cNvPr id="184" name="Google Shape;184;p7"/>
          <p:cNvCxnSpPr/>
          <p:nvPr/>
        </p:nvCxnSpPr>
        <p:spPr>
          <a:xfrm>
            <a:off x="8574705" y="3247088"/>
            <a:ext cx="388977" cy="0"/>
          </a:xfrm>
          <a:prstGeom prst="straightConnector1">
            <a:avLst/>
          </a:prstGeom>
          <a:noFill/>
          <a:ln cap="flat" cmpd="sng" w="9525">
            <a:solidFill>
              <a:schemeClr val="accent1"/>
            </a:solidFill>
            <a:prstDash val="solid"/>
            <a:miter lim="800000"/>
            <a:headEnd len="sm" w="sm" type="none"/>
            <a:tailEnd len="med" w="med" type="triangle"/>
          </a:ln>
        </p:spPr>
      </p:cxnSp>
      <p:pic>
        <p:nvPicPr>
          <p:cNvPr id="185" name="Google Shape;185;p7"/>
          <p:cNvPicPr preferRelativeResize="0"/>
          <p:nvPr/>
        </p:nvPicPr>
        <p:blipFill rotWithShape="1">
          <a:blip r:embed="rId8">
            <a:alphaModFix/>
          </a:blip>
          <a:srcRect b="0" l="0" r="0" t="0"/>
          <a:stretch/>
        </p:blipFill>
        <p:spPr>
          <a:xfrm>
            <a:off x="7582171" y="3415787"/>
            <a:ext cx="305777" cy="253389"/>
          </a:xfrm>
          <a:prstGeom prst="rect">
            <a:avLst/>
          </a:prstGeom>
          <a:noFill/>
          <a:ln>
            <a:noFill/>
          </a:ln>
        </p:spPr>
      </p:pic>
      <p:pic>
        <p:nvPicPr>
          <p:cNvPr id="186" name="Google Shape;186;p7"/>
          <p:cNvPicPr preferRelativeResize="0"/>
          <p:nvPr/>
        </p:nvPicPr>
        <p:blipFill rotWithShape="1">
          <a:blip r:embed="rId9">
            <a:alphaModFix/>
          </a:blip>
          <a:srcRect b="0" l="0" r="0" t="0"/>
          <a:stretch/>
        </p:blipFill>
        <p:spPr>
          <a:xfrm>
            <a:off x="7846191" y="3670989"/>
            <a:ext cx="258414" cy="266383"/>
          </a:xfrm>
          <a:prstGeom prst="rect">
            <a:avLst/>
          </a:prstGeom>
          <a:noFill/>
          <a:ln>
            <a:noFill/>
          </a:ln>
        </p:spPr>
      </p:pic>
      <p:pic>
        <p:nvPicPr>
          <p:cNvPr id="187" name="Google Shape;187;p7"/>
          <p:cNvPicPr preferRelativeResize="0"/>
          <p:nvPr/>
        </p:nvPicPr>
        <p:blipFill rotWithShape="1">
          <a:blip r:embed="rId10">
            <a:alphaModFix/>
          </a:blip>
          <a:srcRect b="0" l="0" r="0" t="0"/>
          <a:stretch/>
        </p:blipFill>
        <p:spPr>
          <a:xfrm>
            <a:off x="8476261" y="3429000"/>
            <a:ext cx="253442" cy="271514"/>
          </a:xfrm>
          <a:prstGeom prst="rect">
            <a:avLst/>
          </a:prstGeom>
          <a:noFill/>
          <a:ln>
            <a:noFill/>
          </a:ln>
        </p:spPr>
      </p:pic>
      <p:pic>
        <p:nvPicPr>
          <p:cNvPr descr="A picture containing object&#10;&#10;Description generated with very high confidence" id="188" name="Google Shape;188;p7"/>
          <p:cNvPicPr preferRelativeResize="0"/>
          <p:nvPr/>
        </p:nvPicPr>
        <p:blipFill rotWithShape="1">
          <a:blip r:embed="rId11">
            <a:alphaModFix/>
          </a:blip>
          <a:srcRect b="0" l="0" r="0" t="0"/>
          <a:stretch/>
        </p:blipFill>
        <p:spPr>
          <a:xfrm>
            <a:off x="6923554" y="4356365"/>
            <a:ext cx="520066" cy="182880"/>
          </a:xfrm>
          <a:prstGeom prst="rect">
            <a:avLst/>
          </a:prstGeom>
          <a:noFill/>
          <a:ln>
            <a:noFill/>
          </a:ln>
        </p:spPr>
      </p:pic>
      <p:pic>
        <p:nvPicPr>
          <p:cNvPr id="165" name="Google Shape;165;p7"/>
          <p:cNvPicPr preferRelativeResize="0"/>
          <p:nvPr/>
        </p:nvPicPr>
        <p:blipFill rotWithShape="1">
          <a:blip r:embed="rId12">
            <a:alphaModFix/>
          </a:blip>
          <a:srcRect b="0" l="0" r="0" t="0"/>
          <a:stretch/>
        </p:blipFill>
        <p:spPr>
          <a:xfrm>
            <a:off x="5539868" y="3324043"/>
            <a:ext cx="516637" cy="182880"/>
          </a:xfrm>
          <a:prstGeom prst="rect">
            <a:avLst/>
          </a:prstGeom>
          <a:noFill/>
          <a:ln>
            <a:noFill/>
          </a:ln>
        </p:spPr>
      </p:pic>
      <p:pic>
        <p:nvPicPr>
          <p:cNvPr id="167" name="Google Shape;167;p7"/>
          <p:cNvPicPr preferRelativeResize="0"/>
          <p:nvPr/>
        </p:nvPicPr>
        <p:blipFill rotWithShape="1">
          <a:blip r:embed="rId12">
            <a:alphaModFix/>
          </a:blip>
          <a:srcRect b="0" l="0" r="0" t="0"/>
          <a:stretch/>
        </p:blipFill>
        <p:spPr>
          <a:xfrm>
            <a:off x="5533138" y="4036844"/>
            <a:ext cx="516637" cy="182880"/>
          </a:xfrm>
          <a:prstGeom prst="rect">
            <a:avLst/>
          </a:prstGeom>
          <a:noFill/>
          <a:ln>
            <a:noFill/>
          </a:ln>
        </p:spPr>
      </p:pic>
      <p:pic>
        <p:nvPicPr>
          <p:cNvPr descr="A picture containing object&#10;&#10;Description generated with very high confidence" id="189" name="Google Shape;189;p7"/>
          <p:cNvPicPr preferRelativeResize="0"/>
          <p:nvPr/>
        </p:nvPicPr>
        <p:blipFill rotWithShape="1">
          <a:blip r:embed="rId11">
            <a:alphaModFix/>
          </a:blip>
          <a:srcRect b="0" l="0" r="0" t="0"/>
          <a:stretch/>
        </p:blipFill>
        <p:spPr>
          <a:xfrm>
            <a:off x="5830194" y="4732074"/>
            <a:ext cx="520066" cy="182880"/>
          </a:xfrm>
          <a:prstGeom prst="rect">
            <a:avLst/>
          </a:prstGeom>
          <a:noFill/>
          <a:ln>
            <a:noFill/>
          </a:ln>
        </p:spPr>
      </p:pic>
      <p:pic>
        <p:nvPicPr>
          <p:cNvPr id="190" name="Google Shape;190;p7"/>
          <p:cNvPicPr preferRelativeResize="0"/>
          <p:nvPr/>
        </p:nvPicPr>
        <p:blipFill rotWithShape="1">
          <a:blip r:embed="rId3">
            <a:alphaModFix/>
          </a:blip>
          <a:srcRect b="0" l="0" r="0" t="0"/>
          <a:stretch/>
        </p:blipFill>
        <p:spPr>
          <a:xfrm>
            <a:off x="8150618" y="3594569"/>
            <a:ext cx="328986" cy="328986"/>
          </a:xfrm>
          <a:prstGeom prst="rect">
            <a:avLst/>
          </a:prstGeom>
          <a:noFill/>
          <a:ln>
            <a:noFill/>
          </a:ln>
        </p:spPr>
      </p:pic>
      <p:sp>
        <p:nvSpPr>
          <p:cNvPr id="191" name="Google Shape;191;p7"/>
          <p:cNvSpPr/>
          <p:nvPr/>
        </p:nvSpPr>
        <p:spPr>
          <a:xfrm>
            <a:off x="8092705" y="3880885"/>
            <a:ext cx="532518"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chemeClr val="lt1"/>
                </a:solidFill>
                <a:latin typeface="Open Sans"/>
                <a:ea typeface="Open Sans"/>
                <a:cs typeface="Open Sans"/>
                <a:sym typeface="Open Sans"/>
              </a:rPr>
              <a:t>Mainframe</a:t>
            </a:r>
            <a:endParaRPr b="0" i="0" sz="1350" u="none" cap="none" strike="noStrike">
              <a:solidFill>
                <a:schemeClr val="dk1"/>
              </a:solidFill>
              <a:latin typeface="Open Sans"/>
              <a:ea typeface="Open Sans"/>
              <a:cs typeface="Open Sans"/>
              <a:sym typeface="Open Sans"/>
            </a:endParaRPr>
          </a:p>
        </p:txBody>
      </p:sp>
      <p:pic>
        <p:nvPicPr>
          <p:cNvPr id="192" name="Google Shape;192;p7"/>
          <p:cNvPicPr preferRelativeResize="0"/>
          <p:nvPr/>
        </p:nvPicPr>
        <p:blipFill rotWithShape="1">
          <a:blip r:embed="rId13">
            <a:alphaModFix/>
          </a:blip>
          <a:srcRect b="0" l="0" r="0" t="0"/>
          <a:stretch/>
        </p:blipFill>
        <p:spPr>
          <a:xfrm>
            <a:off x="8684535" y="6225417"/>
            <a:ext cx="1268461" cy="486170"/>
          </a:xfrm>
          <a:prstGeom prst="rect">
            <a:avLst/>
          </a:prstGeom>
          <a:noFill/>
          <a:ln>
            <a:noFill/>
          </a:ln>
        </p:spPr>
      </p:pic>
      <p:sp>
        <p:nvSpPr>
          <p:cNvPr id="193" name="Google Shape;193;p7"/>
          <p:cNvSpPr txBox="1"/>
          <p:nvPr/>
        </p:nvSpPr>
        <p:spPr>
          <a:xfrm>
            <a:off x="1975427" y="146413"/>
            <a:ext cx="8229600" cy="649122"/>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lt1"/>
              </a:buClr>
              <a:buSzPts val="2925"/>
              <a:buFont typeface="Verdana"/>
              <a:buNone/>
            </a:pPr>
            <a:r>
              <a:rPr b="0" i="0" lang="en-US" sz="2925" u="none" cap="none" strike="noStrike">
                <a:solidFill>
                  <a:schemeClr val="lt1"/>
                </a:solidFill>
                <a:latin typeface="Verdana"/>
                <a:ea typeface="Verdana"/>
                <a:cs typeface="Verdana"/>
                <a:sym typeface="Verdana"/>
              </a:rPr>
              <a:t>Use Case: Create Mainframe Microservices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id="199" name="Google Shape;199;p8"/>
          <p:cNvPicPr preferRelativeResize="0"/>
          <p:nvPr/>
        </p:nvPicPr>
        <p:blipFill rotWithShape="1">
          <a:blip r:embed="rId3">
            <a:alphaModFix/>
          </a:blip>
          <a:srcRect b="0" l="0" r="0" t="0"/>
          <a:stretch/>
        </p:blipFill>
        <p:spPr>
          <a:xfrm>
            <a:off x="1981201" y="5958959"/>
            <a:ext cx="1268461" cy="486170"/>
          </a:xfrm>
          <a:prstGeom prst="rect">
            <a:avLst/>
          </a:prstGeom>
          <a:noFill/>
          <a:ln>
            <a:noFill/>
          </a:ln>
        </p:spPr>
      </p:pic>
      <p:sp>
        <p:nvSpPr>
          <p:cNvPr id="200" name="Google Shape;200;p8"/>
          <p:cNvSpPr txBox="1"/>
          <p:nvPr>
            <p:ph type="title"/>
          </p:nvPr>
        </p:nvSpPr>
        <p:spPr>
          <a:xfrm>
            <a:off x="688624" y="0"/>
            <a:ext cx="10814752" cy="111318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Open Sans Light"/>
              <a:buNone/>
            </a:pPr>
            <a:r>
              <a:rPr lang="en-US"/>
              <a:t>What Can We Show You?</a:t>
            </a:r>
            <a:endParaRPr/>
          </a:p>
        </p:txBody>
      </p:sp>
      <p:sp>
        <p:nvSpPr>
          <p:cNvPr id="201" name="Google Shape;201;p8"/>
          <p:cNvSpPr/>
          <p:nvPr/>
        </p:nvSpPr>
        <p:spPr>
          <a:xfrm>
            <a:off x="1584971" y="1182448"/>
            <a:ext cx="6784450" cy="909194"/>
          </a:xfrm>
          <a:prstGeom prst="roundRect">
            <a:avLst>
              <a:gd fmla="val 4716" name="adj"/>
            </a:avLst>
          </a:prstGeom>
          <a:solidFill>
            <a:schemeClr val="dk2">
              <a:alpha val="8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sp>
        <p:nvSpPr>
          <p:cNvPr id="202" name="Google Shape;202;p8"/>
          <p:cNvSpPr/>
          <p:nvPr/>
        </p:nvSpPr>
        <p:spPr>
          <a:xfrm>
            <a:off x="2254338" y="1946057"/>
            <a:ext cx="6784450" cy="986837"/>
          </a:xfrm>
          <a:prstGeom prst="roundRect">
            <a:avLst>
              <a:gd fmla="val 4716" name="adj"/>
            </a:avLst>
          </a:prstGeom>
          <a:solidFill>
            <a:schemeClr val="accent1">
              <a:alpha val="8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sp>
        <p:nvSpPr>
          <p:cNvPr id="203" name="Google Shape;203;p8"/>
          <p:cNvSpPr/>
          <p:nvPr/>
        </p:nvSpPr>
        <p:spPr>
          <a:xfrm>
            <a:off x="2861392" y="2857754"/>
            <a:ext cx="6784449" cy="991935"/>
          </a:xfrm>
          <a:prstGeom prst="roundRect">
            <a:avLst>
              <a:gd fmla="val 4716" name="adj"/>
            </a:avLst>
          </a:prstGeom>
          <a:solidFill>
            <a:schemeClr val="accent2">
              <a:alpha val="8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4" name="Google Shape;204;p8"/>
          <p:cNvSpPr txBox="1"/>
          <p:nvPr/>
        </p:nvSpPr>
        <p:spPr>
          <a:xfrm>
            <a:off x="2363973" y="1228929"/>
            <a:ext cx="6005449" cy="6617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Open Sans Light"/>
                <a:ea typeface="Open Sans Light"/>
                <a:cs typeface="Open Sans Light"/>
                <a:sym typeface="Open Sans Light"/>
              </a:rPr>
              <a:t>Analyze: Topaz Workbench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rPr b="0" i="0" lang="en-US" sz="1100" u="none" cap="none" strike="noStrike">
                <a:solidFill>
                  <a:srgbClr val="FFFFFF"/>
                </a:solidFill>
                <a:latin typeface="Open Sans"/>
                <a:ea typeface="Open Sans"/>
                <a:cs typeface="Open Sans"/>
                <a:sym typeface="Open Sans"/>
              </a:rPr>
              <a:t>Use Topaz to understand the app and analyze for best microservices approach</a:t>
            </a:r>
            <a:endParaRPr b="0" i="0" sz="1400" u="none" cap="none" strike="noStrike">
              <a:solidFill>
                <a:srgbClr val="000000"/>
              </a:solidFill>
              <a:latin typeface="Arial"/>
              <a:ea typeface="Arial"/>
              <a:cs typeface="Arial"/>
              <a:sym typeface="Arial"/>
            </a:endParaRPr>
          </a:p>
        </p:txBody>
      </p:sp>
      <p:sp>
        <p:nvSpPr>
          <p:cNvPr id="205" name="Google Shape;205;p8"/>
          <p:cNvSpPr txBox="1"/>
          <p:nvPr/>
        </p:nvSpPr>
        <p:spPr>
          <a:xfrm>
            <a:off x="2998694" y="2054303"/>
            <a:ext cx="6036862" cy="11541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Open Sans Light"/>
                <a:ea typeface="Open Sans Light"/>
                <a:cs typeface="Open Sans Light"/>
                <a:sym typeface="Open Sans Light"/>
              </a:rPr>
              <a:t>Identify: Runtime Visualizer Capability in Xpediter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rPr b="0" i="0" lang="en-US" sz="1100" u="none" cap="none" strike="noStrike">
                <a:solidFill>
                  <a:srgbClr val="FFFFFF"/>
                </a:solidFill>
                <a:latin typeface="Open Sans"/>
                <a:ea typeface="Open Sans"/>
                <a:cs typeface="Open Sans"/>
                <a:sym typeface="Open Sans"/>
              </a:rPr>
              <a:t>Quickly see what programs are involved and how many times they get invoked Visualizing real execution of app; all within seconds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t/>
            </a:r>
            <a:endParaRPr b="0" i="0" sz="1100" u="none" cap="none" strike="noStrike">
              <a:solidFill>
                <a:srgbClr val="FFFFFF"/>
              </a:solidFill>
              <a:latin typeface="Open Sans"/>
              <a:ea typeface="Open Sans"/>
              <a:cs typeface="Open Sans"/>
              <a:sym typeface="Open Sans"/>
            </a:endParaRPr>
          </a:p>
        </p:txBody>
      </p:sp>
      <p:sp>
        <p:nvSpPr>
          <p:cNvPr id="206" name="Google Shape;206;p8"/>
          <p:cNvSpPr txBox="1"/>
          <p:nvPr/>
        </p:nvSpPr>
        <p:spPr>
          <a:xfrm>
            <a:off x="3527526" y="2920962"/>
            <a:ext cx="5920900" cy="6617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Open Sans Light"/>
                <a:ea typeface="Open Sans Light"/>
                <a:cs typeface="Open Sans Light"/>
                <a:sym typeface="Open Sans Light"/>
              </a:rPr>
              <a:t>Design: OpenLegacy Plug-in Within Topaz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rPr b="0" i="0" lang="en-US" sz="1100" u="none" cap="none" strike="noStrike">
                <a:solidFill>
                  <a:srgbClr val="FFFFFF"/>
                </a:solidFill>
                <a:latin typeface="Open Sans"/>
                <a:ea typeface="Open Sans"/>
                <a:cs typeface="Open Sans"/>
                <a:sym typeface="Open Sans"/>
              </a:rPr>
              <a:t>Solve integration by code generation of plain Java project exposing APIs</a:t>
            </a:r>
            <a:endParaRPr b="0" i="0" sz="1400" u="none" cap="none" strike="noStrike">
              <a:solidFill>
                <a:srgbClr val="000000"/>
              </a:solidFill>
              <a:latin typeface="Arial"/>
              <a:ea typeface="Arial"/>
              <a:cs typeface="Arial"/>
              <a:sym typeface="Arial"/>
            </a:endParaRPr>
          </a:p>
        </p:txBody>
      </p:sp>
      <p:sp>
        <p:nvSpPr>
          <p:cNvPr id="207" name="Google Shape;207;p8"/>
          <p:cNvSpPr/>
          <p:nvPr/>
        </p:nvSpPr>
        <p:spPr>
          <a:xfrm>
            <a:off x="3527527" y="3686020"/>
            <a:ext cx="6784449" cy="991935"/>
          </a:xfrm>
          <a:prstGeom prst="roundRect">
            <a:avLst>
              <a:gd fmla="val 4716" name="adj"/>
            </a:avLst>
          </a:prstGeom>
          <a:solidFill>
            <a:srgbClr val="FFC000">
              <a:alpha val="8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8" name="Google Shape;208;p8"/>
          <p:cNvSpPr/>
          <p:nvPr/>
        </p:nvSpPr>
        <p:spPr>
          <a:xfrm>
            <a:off x="4056812" y="4527271"/>
            <a:ext cx="6514489" cy="991935"/>
          </a:xfrm>
          <a:prstGeom prst="roundRect">
            <a:avLst>
              <a:gd fmla="val 4716" name="adj"/>
            </a:avLst>
          </a:prstGeom>
          <a:solidFill>
            <a:srgbClr val="7B7B7B">
              <a:alpha val="8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9" name="Google Shape;209;p8"/>
          <p:cNvSpPr txBox="1"/>
          <p:nvPr/>
        </p:nvSpPr>
        <p:spPr>
          <a:xfrm>
            <a:off x="4366360" y="3697708"/>
            <a:ext cx="5920900" cy="9848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Open Sans Light"/>
                <a:ea typeface="Open Sans Light"/>
                <a:cs typeface="Open Sans Light"/>
                <a:sym typeface="Open Sans Light"/>
              </a:rPr>
              <a:t>Debug &amp; Test: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rPr b="0" i="0" lang="en-US" sz="1100" u="none" cap="none" strike="noStrike">
                <a:solidFill>
                  <a:srgbClr val="FFFFFF"/>
                </a:solidFill>
                <a:latin typeface="Open Sans"/>
                <a:ea typeface="Open Sans"/>
                <a:cs typeface="Open Sans"/>
                <a:sym typeface="Open Sans"/>
              </a:rPr>
              <a:t>Step through both Java Code and Mainframe Code and generate unit and automatic regression tests.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t/>
            </a:r>
            <a:endParaRPr b="0" i="0" sz="1100" u="none" cap="none" strike="noStrike">
              <a:solidFill>
                <a:srgbClr val="FFFFFF"/>
              </a:solidFill>
              <a:latin typeface="Open Sans"/>
              <a:ea typeface="Open Sans"/>
              <a:cs typeface="Open Sans"/>
              <a:sym typeface="Open Sans"/>
            </a:endParaRPr>
          </a:p>
        </p:txBody>
      </p:sp>
      <p:sp>
        <p:nvSpPr>
          <p:cNvPr id="210" name="Google Shape;210;p8"/>
          <p:cNvSpPr txBox="1"/>
          <p:nvPr/>
        </p:nvSpPr>
        <p:spPr>
          <a:xfrm>
            <a:off x="4788629" y="4502684"/>
            <a:ext cx="5920900" cy="11541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Open Sans Light"/>
                <a:ea typeface="Open Sans Light"/>
                <a:cs typeface="Open Sans Light"/>
                <a:sym typeface="Open Sans Light"/>
              </a:rPr>
              <a:t>Deploy &amp; Manage: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rPr b="0" i="0" lang="en-US" sz="1100" u="none" cap="none" strike="noStrike">
                <a:solidFill>
                  <a:srgbClr val="FFFFFF"/>
                </a:solidFill>
                <a:latin typeface="Open Sans"/>
                <a:ea typeface="Open Sans"/>
                <a:cs typeface="Open Sans"/>
                <a:sym typeface="Open Sans"/>
              </a:rPr>
              <a:t>Deploy full microservice solution to rich runtime environment to support scaling and high availability. Manage and monitor apps and APIs with full API Management functionality out of the box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t/>
            </a:r>
            <a:endParaRPr b="0" i="0" sz="1100" u="none" cap="none" strike="noStrike">
              <a:solidFill>
                <a:srgbClr val="FFFFFF"/>
              </a:solidFill>
              <a:latin typeface="Open Sans"/>
              <a:ea typeface="Open Sans"/>
              <a:cs typeface="Open Sans"/>
              <a:sym typeface="Open Sans"/>
            </a:endParaRPr>
          </a:p>
        </p:txBody>
      </p:sp>
      <p:pic>
        <p:nvPicPr>
          <p:cNvPr id="211" name="Google Shape;211;p8"/>
          <p:cNvPicPr preferRelativeResize="0"/>
          <p:nvPr/>
        </p:nvPicPr>
        <p:blipFill rotWithShape="1">
          <a:blip r:embed="rId4">
            <a:alphaModFix/>
          </a:blip>
          <a:srcRect b="0" l="0" r="0" t="0"/>
          <a:stretch/>
        </p:blipFill>
        <p:spPr>
          <a:xfrm>
            <a:off x="1343489" y="948860"/>
            <a:ext cx="1371600" cy="1371600"/>
          </a:xfrm>
          <a:prstGeom prst="rect">
            <a:avLst/>
          </a:prstGeom>
          <a:noFill/>
          <a:ln>
            <a:noFill/>
          </a:ln>
        </p:spPr>
      </p:pic>
      <p:pic>
        <p:nvPicPr>
          <p:cNvPr id="212" name="Google Shape;212;p8"/>
          <p:cNvPicPr preferRelativeResize="0"/>
          <p:nvPr/>
        </p:nvPicPr>
        <p:blipFill rotWithShape="1">
          <a:blip r:embed="rId5">
            <a:alphaModFix/>
          </a:blip>
          <a:srcRect b="0" l="0" r="0" t="0"/>
          <a:stretch/>
        </p:blipFill>
        <p:spPr>
          <a:xfrm>
            <a:off x="1978211" y="1745156"/>
            <a:ext cx="1371600" cy="1371600"/>
          </a:xfrm>
          <a:prstGeom prst="rect">
            <a:avLst/>
          </a:prstGeom>
          <a:noFill/>
          <a:ln>
            <a:noFill/>
          </a:ln>
        </p:spPr>
      </p:pic>
      <p:pic>
        <p:nvPicPr>
          <p:cNvPr id="213" name="Google Shape;213;p8"/>
          <p:cNvPicPr preferRelativeResize="0"/>
          <p:nvPr/>
        </p:nvPicPr>
        <p:blipFill rotWithShape="1">
          <a:blip r:embed="rId6">
            <a:alphaModFix/>
          </a:blip>
          <a:srcRect b="0" l="0" r="0" t="0"/>
          <a:stretch/>
        </p:blipFill>
        <p:spPr>
          <a:xfrm>
            <a:off x="3918582" y="4445926"/>
            <a:ext cx="1095272" cy="1095272"/>
          </a:xfrm>
          <a:prstGeom prst="rect">
            <a:avLst/>
          </a:prstGeom>
          <a:noFill/>
          <a:ln>
            <a:noFill/>
          </a:ln>
        </p:spPr>
      </p:pic>
      <p:pic>
        <p:nvPicPr>
          <p:cNvPr id="214" name="Google Shape;214;p8"/>
          <p:cNvPicPr preferRelativeResize="0"/>
          <p:nvPr/>
        </p:nvPicPr>
        <p:blipFill rotWithShape="1">
          <a:blip r:embed="rId7">
            <a:alphaModFix/>
          </a:blip>
          <a:srcRect b="0" l="0" r="0" t="0"/>
          <a:stretch/>
        </p:blipFill>
        <p:spPr>
          <a:xfrm>
            <a:off x="3419357" y="3585871"/>
            <a:ext cx="1149440" cy="1149440"/>
          </a:xfrm>
          <a:prstGeom prst="rect">
            <a:avLst/>
          </a:prstGeom>
          <a:noFill/>
          <a:ln>
            <a:noFill/>
          </a:ln>
        </p:spPr>
      </p:pic>
      <p:pic>
        <p:nvPicPr>
          <p:cNvPr id="215" name="Google Shape;215;p8"/>
          <p:cNvPicPr preferRelativeResize="0"/>
          <p:nvPr/>
        </p:nvPicPr>
        <p:blipFill rotWithShape="1">
          <a:blip r:embed="rId8">
            <a:alphaModFix/>
          </a:blip>
          <a:srcRect b="0" l="0" r="0" t="0"/>
          <a:stretch/>
        </p:blipFill>
        <p:spPr>
          <a:xfrm>
            <a:off x="2602066" y="2697866"/>
            <a:ext cx="1252044" cy="125204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grpSp>
        <p:nvGrpSpPr>
          <p:cNvPr id="221" name="Google Shape;221;p21"/>
          <p:cNvGrpSpPr/>
          <p:nvPr/>
        </p:nvGrpSpPr>
        <p:grpSpPr>
          <a:xfrm>
            <a:off x="8217797" y="1172906"/>
            <a:ext cx="2905697" cy="4175147"/>
            <a:chOff x="6242834" y="879679"/>
            <a:chExt cx="2099786" cy="3636727"/>
          </a:xfrm>
        </p:grpSpPr>
        <p:sp>
          <p:nvSpPr>
            <p:cNvPr id="222" name="Google Shape;222;p21"/>
            <p:cNvSpPr/>
            <p:nvPr/>
          </p:nvSpPr>
          <p:spPr>
            <a:xfrm>
              <a:off x="6242834" y="880971"/>
              <a:ext cx="2099786" cy="2521951"/>
            </a:xfrm>
            <a:prstGeom prst="rect">
              <a:avLst/>
            </a:prstGeom>
            <a:solidFill>
              <a:schemeClr val="lt1"/>
            </a:solidFill>
            <a:ln cap="flat" cmpd="sng" w="9525">
              <a:solidFill>
                <a:schemeClr val="dk1"/>
              </a:solidFill>
              <a:prstDash val="solid"/>
              <a:miter lim="800000"/>
              <a:headEnd len="sm" w="sm" type="none"/>
              <a:tailEnd len="sm" w="sm" type="none"/>
            </a:ln>
            <a:effectLst>
              <a:outerShdw rotWithShape="0" algn="tl" dir="2700000" dist="76200">
                <a:srgbClr val="D8D8D8">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Open Sans"/>
                <a:ea typeface="Open Sans"/>
                <a:cs typeface="Open Sans"/>
                <a:sym typeface="Open Sans"/>
              </a:endParaRPr>
            </a:p>
          </p:txBody>
        </p:sp>
        <p:sp>
          <p:nvSpPr>
            <p:cNvPr id="223" name="Google Shape;223;p21"/>
            <p:cNvSpPr txBox="1"/>
            <p:nvPr/>
          </p:nvSpPr>
          <p:spPr>
            <a:xfrm>
              <a:off x="6242835" y="879679"/>
              <a:ext cx="2099785" cy="225158"/>
            </a:xfrm>
            <a:prstGeom prst="rect">
              <a:avLst/>
            </a:prstGeom>
            <a:solidFill>
              <a:schemeClr val="accent2"/>
            </a:solidFill>
            <a:ln cap="flat" cmpd="sng" w="127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1"/>
                <a:buFont typeface="Arial"/>
                <a:buNone/>
              </a:pPr>
              <a:r>
                <a:rPr b="1" lang="en-US" sz="1351">
                  <a:solidFill>
                    <a:schemeClr val="lt1"/>
                  </a:solidFill>
                  <a:latin typeface="Open Sans Light"/>
                  <a:ea typeface="Open Sans Light"/>
                  <a:cs typeface="Open Sans Light"/>
                  <a:sym typeface="Open Sans Light"/>
                </a:rPr>
                <a:t>3</a:t>
              </a:r>
              <a:r>
                <a:rPr b="1" i="0" lang="en-US" sz="1351" u="none" cap="none" strike="noStrike">
                  <a:solidFill>
                    <a:schemeClr val="lt1"/>
                  </a:solidFill>
                  <a:latin typeface="Open Sans Light"/>
                  <a:ea typeface="Open Sans Light"/>
                  <a:cs typeface="Open Sans Light"/>
                  <a:sym typeface="Open Sans Light"/>
                </a:rPr>
                <a:t>. API Deploy Process</a:t>
              </a:r>
              <a:endParaRPr b="0" i="0" sz="1400" u="none" cap="none" strike="noStrike">
                <a:solidFill>
                  <a:srgbClr val="000000"/>
                </a:solidFill>
                <a:latin typeface="Arial"/>
                <a:ea typeface="Arial"/>
                <a:cs typeface="Arial"/>
                <a:sym typeface="Arial"/>
              </a:endParaRPr>
            </a:p>
          </p:txBody>
        </p:sp>
        <p:sp>
          <p:nvSpPr>
            <p:cNvPr id="224" name="Google Shape;224;p21"/>
            <p:cNvSpPr/>
            <p:nvPr/>
          </p:nvSpPr>
          <p:spPr>
            <a:xfrm>
              <a:off x="6242834" y="3486896"/>
              <a:ext cx="2099786" cy="1029510"/>
            </a:xfrm>
            <a:prstGeom prst="rect">
              <a:avLst/>
            </a:prstGeom>
            <a:solidFill>
              <a:schemeClr val="dk2"/>
            </a:solidFill>
            <a:ln>
              <a:noFill/>
            </a:ln>
            <a:effectLst>
              <a:outerShdw rotWithShape="0" algn="tl" dir="2700000" dist="76200">
                <a:srgbClr val="D8D8D8">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Make API available for use</a:t>
              </a:r>
              <a:endParaRPr b="0" i="0" sz="1400" u="none" cap="none" strike="noStrike">
                <a:solidFill>
                  <a:srgbClr val="000000"/>
                </a:solidFill>
                <a:latin typeface="Arial"/>
                <a:ea typeface="Arial"/>
                <a:cs typeface="Arial"/>
                <a:sym typeface="Arial"/>
              </a:endParaRPr>
            </a:p>
          </p:txBody>
        </p:sp>
        <p:pic>
          <p:nvPicPr>
            <p:cNvPr id="225" name="Google Shape;225;p21"/>
            <p:cNvPicPr preferRelativeResize="0"/>
            <p:nvPr/>
          </p:nvPicPr>
          <p:blipFill rotWithShape="1">
            <a:blip r:embed="rId3">
              <a:alphaModFix/>
            </a:blip>
            <a:srcRect b="0" l="0" r="0" t="0"/>
            <a:stretch/>
          </p:blipFill>
          <p:spPr>
            <a:xfrm>
              <a:off x="6879977" y="1262812"/>
              <a:ext cx="825500" cy="292100"/>
            </a:xfrm>
            <a:prstGeom prst="rect">
              <a:avLst/>
            </a:prstGeom>
            <a:noFill/>
            <a:ln>
              <a:noFill/>
            </a:ln>
          </p:spPr>
        </p:pic>
        <p:sp>
          <p:nvSpPr>
            <p:cNvPr id="226" name="Google Shape;226;p21"/>
            <p:cNvSpPr txBox="1"/>
            <p:nvPr/>
          </p:nvSpPr>
          <p:spPr>
            <a:xfrm>
              <a:off x="6725409" y="1754805"/>
              <a:ext cx="1100332" cy="223091"/>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33"/>
                <a:buFont typeface="Arial"/>
                <a:buNone/>
              </a:pPr>
              <a:r>
                <a:rPr b="0" i="0" lang="en-US" sz="1333" u="none" cap="none" strike="noStrike">
                  <a:solidFill>
                    <a:schemeClr val="dk1"/>
                  </a:solidFill>
                  <a:latin typeface="Open Sans Light"/>
                  <a:ea typeface="Open Sans Light"/>
                  <a:cs typeface="Open Sans Light"/>
                  <a:sym typeface="Open Sans Light"/>
                </a:rPr>
                <a:t>OpenLegacy</a:t>
              </a:r>
              <a:endParaRPr b="0" i="0" sz="1333" u="none" cap="none" strike="noStrike">
                <a:solidFill>
                  <a:schemeClr val="dk1"/>
                </a:solidFill>
                <a:latin typeface="Open Sans Light"/>
                <a:ea typeface="Open Sans Light"/>
                <a:cs typeface="Open Sans Light"/>
                <a:sym typeface="Open Sans Light"/>
              </a:endParaRPr>
            </a:p>
          </p:txBody>
        </p:sp>
        <p:sp>
          <p:nvSpPr>
            <p:cNvPr id="227" name="Google Shape;227;p21"/>
            <p:cNvSpPr txBox="1"/>
            <p:nvPr/>
          </p:nvSpPr>
          <p:spPr>
            <a:xfrm>
              <a:off x="6720547" y="2155209"/>
              <a:ext cx="1100332" cy="223091"/>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33"/>
                <a:buFont typeface="Arial"/>
                <a:buNone/>
              </a:pPr>
              <a:r>
                <a:rPr b="0" i="0" lang="en-US" sz="1333" u="none" cap="none" strike="noStrike">
                  <a:solidFill>
                    <a:schemeClr val="dk1"/>
                  </a:solidFill>
                  <a:latin typeface="Open Sans Light"/>
                  <a:ea typeface="Open Sans Light"/>
                  <a:cs typeface="Open Sans Light"/>
                  <a:sym typeface="Open Sans Light"/>
                </a:rPr>
                <a:t>ISPW</a:t>
              </a:r>
              <a:endParaRPr b="0" i="0" sz="1400" u="none" cap="none" strike="noStrike">
                <a:solidFill>
                  <a:srgbClr val="000000"/>
                </a:solidFill>
                <a:latin typeface="Arial"/>
                <a:ea typeface="Arial"/>
                <a:cs typeface="Arial"/>
                <a:sym typeface="Arial"/>
              </a:endParaRPr>
            </a:p>
          </p:txBody>
        </p:sp>
        <p:sp>
          <p:nvSpPr>
            <p:cNvPr id="228" name="Google Shape;228;p21"/>
            <p:cNvSpPr txBox="1"/>
            <p:nvPr/>
          </p:nvSpPr>
          <p:spPr>
            <a:xfrm>
              <a:off x="6725409" y="2555613"/>
              <a:ext cx="1100332" cy="223091"/>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33"/>
                <a:buFont typeface="Arial"/>
                <a:buNone/>
              </a:pPr>
              <a:r>
                <a:rPr b="0" i="0" lang="en-US" sz="1333" u="none" cap="none" strike="noStrike">
                  <a:solidFill>
                    <a:schemeClr val="dk1"/>
                  </a:solidFill>
                  <a:latin typeface="Open Sans Light"/>
                  <a:ea typeface="Open Sans Light"/>
                  <a:cs typeface="Open Sans Light"/>
                  <a:sym typeface="Open Sans Light"/>
                </a:rPr>
                <a:t>Git</a:t>
              </a:r>
              <a:endParaRPr b="0" i="0" sz="1400" u="none" cap="none" strike="noStrike">
                <a:solidFill>
                  <a:srgbClr val="000000"/>
                </a:solidFill>
                <a:latin typeface="Arial"/>
                <a:ea typeface="Arial"/>
                <a:cs typeface="Arial"/>
                <a:sym typeface="Arial"/>
              </a:endParaRPr>
            </a:p>
          </p:txBody>
        </p:sp>
        <p:sp>
          <p:nvSpPr>
            <p:cNvPr id="229" name="Google Shape;229;p21"/>
            <p:cNvSpPr txBox="1"/>
            <p:nvPr/>
          </p:nvSpPr>
          <p:spPr>
            <a:xfrm>
              <a:off x="6720546" y="2956018"/>
              <a:ext cx="1100332" cy="223091"/>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33"/>
                <a:buFont typeface="Arial"/>
                <a:buNone/>
              </a:pPr>
              <a:r>
                <a:rPr b="0" i="0" lang="en-US" sz="1333" u="none" cap="none" strike="noStrike">
                  <a:solidFill>
                    <a:schemeClr val="dk1"/>
                  </a:solidFill>
                  <a:latin typeface="Open Sans Light"/>
                  <a:ea typeface="Open Sans Light"/>
                  <a:cs typeface="Open Sans Light"/>
                  <a:sym typeface="Open Sans Light"/>
                </a:rPr>
                <a:t>Jenkins</a:t>
              </a:r>
              <a:endParaRPr b="0" i="0" sz="1400" u="none" cap="none" strike="noStrike">
                <a:solidFill>
                  <a:srgbClr val="000000"/>
                </a:solidFill>
                <a:latin typeface="Arial"/>
                <a:ea typeface="Arial"/>
                <a:cs typeface="Arial"/>
                <a:sym typeface="Arial"/>
              </a:endParaRPr>
            </a:p>
          </p:txBody>
        </p:sp>
        <p:cxnSp>
          <p:nvCxnSpPr>
            <p:cNvPr id="230" name="Google Shape;230;p21"/>
            <p:cNvCxnSpPr/>
            <p:nvPr/>
          </p:nvCxnSpPr>
          <p:spPr>
            <a:xfrm>
              <a:off x="6509784" y="2054156"/>
              <a:ext cx="1479690" cy="0"/>
            </a:xfrm>
            <a:prstGeom prst="straightConnector1">
              <a:avLst/>
            </a:prstGeom>
            <a:noFill/>
            <a:ln cap="flat" cmpd="sng" w="9525">
              <a:solidFill>
                <a:schemeClr val="dk1"/>
              </a:solidFill>
              <a:prstDash val="solid"/>
              <a:miter lim="800000"/>
              <a:headEnd len="med" w="med" type="oval"/>
              <a:tailEnd len="med" w="med" type="oval"/>
            </a:ln>
          </p:spPr>
        </p:cxnSp>
        <p:cxnSp>
          <p:nvCxnSpPr>
            <p:cNvPr id="231" name="Google Shape;231;p21"/>
            <p:cNvCxnSpPr/>
            <p:nvPr/>
          </p:nvCxnSpPr>
          <p:spPr>
            <a:xfrm>
              <a:off x="6509784" y="2460556"/>
              <a:ext cx="1479690" cy="0"/>
            </a:xfrm>
            <a:prstGeom prst="straightConnector1">
              <a:avLst/>
            </a:prstGeom>
            <a:noFill/>
            <a:ln cap="flat" cmpd="sng" w="9525">
              <a:solidFill>
                <a:schemeClr val="dk1"/>
              </a:solidFill>
              <a:prstDash val="solid"/>
              <a:miter lim="800000"/>
              <a:headEnd len="med" w="med" type="oval"/>
              <a:tailEnd len="med" w="med" type="oval"/>
            </a:ln>
          </p:spPr>
        </p:cxnSp>
        <p:cxnSp>
          <p:nvCxnSpPr>
            <p:cNvPr id="232" name="Google Shape;232;p21"/>
            <p:cNvCxnSpPr/>
            <p:nvPr/>
          </p:nvCxnSpPr>
          <p:spPr>
            <a:xfrm>
              <a:off x="6509784" y="2883889"/>
              <a:ext cx="1479690" cy="0"/>
            </a:xfrm>
            <a:prstGeom prst="straightConnector1">
              <a:avLst/>
            </a:prstGeom>
            <a:noFill/>
            <a:ln cap="flat" cmpd="sng" w="9525">
              <a:solidFill>
                <a:schemeClr val="dk1"/>
              </a:solidFill>
              <a:prstDash val="solid"/>
              <a:miter lim="800000"/>
              <a:headEnd len="med" w="med" type="oval"/>
              <a:tailEnd len="med" w="med" type="oval"/>
            </a:ln>
          </p:spPr>
        </p:cxnSp>
      </p:grpSp>
      <p:sp>
        <p:nvSpPr>
          <p:cNvPr id="233" name="Google Shape;233;p21"/>
          <p:cNvSpPr txBox="1"/>
          <p:nvPr>
            <p:ph type="title"/>
          </p:nvPr>
        </p:nvSpPr>
        <p:spPr>
          <a:xfrm>
            <a:off x="609600" y="256264"/>
            <a:ext cx="10972800" cy="64912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Open Sans Light"/>
              <a:buNone/>
            </a:pPr>
            <a:r>
              <a:rPr lang="en-US"/>
              <a:t>Create a Mainframe Program API</a:t>
            </a:r>
            <a:endParaRPr/>
          </a:p>
        </p:txBody>
      </p:sp>
      <p:pic>
        <p:nvPicPr>
          <p:cNvPr id="234" name="Google Shape;234;p21"/>
          <p:cNvPicPr preferRelativeResize="0"/>
          <p:nvPr/>
        </p:nvPicPr>
        <p:blipFill rotWithShape="1">
          <a:blip r:embed="rId4">
            <a:alphaModFix/>
          </a:blip>
          <a:srcRect b="0" l="0" r="0" t="0"/>
          <a:stretch/>
        </p:blipFill>
        <p:spPr>
          <a:xfrm>
            <a:off x="9926902" y="113338"/>
            <a:ext cx="1903853" cy="809137"/>
          </a:xfrm>
          <a:prstGeom prst="rect">
            <a:avLst/>
          </a:prstGeom>
          <a:noFill/>
          <a:ln>
            <a:noFill/>
          </a:ln>
        </p:spPr>
      </p:pic>
      <p:grpSp>
        <p:nvGrpSpPr>
          <p:cNvPr id="235" name="Google Shape;235;p21"/>
          <p:cNvGrpSpPr/>
          <p:nvPr/>
        </p:nvGrpSpPr>
        <p:grpSpPr>
          <a:xfrm>
            <a:off x="721007" y="1172906"/>
            <a:ext cx="2799715" cy="4138933"/>
            <a:chOff x="1399900" y="879679"/>
            <a:chExt cx="2099786" cy="3529998"/>
          </a:xfrm>
        </p:grpSpPr>
        <p:sp>
          <p:nvSpPr>
            <p:cNvPr id="236" name="Google Shape;236;p21"/>
            <p:cNvSpPr/>
            <p:nvPr/>
          </p:nvSpPr>
          <p:spPr>
            <a:xfrm>
              <a:off x="1399900" y="880971"/>
              <a:ext cx="2099786" cy="2521951"/>
            </a:xfrm>
            <a:prstGeom prst="rect">
              <a:avLst/>
            </a:prstGeom>
            <a:solidFill>
              <a:schemeClr val="lt1"/>
            </a:solidFill>
            <a:ln cap="flat" cmpd="sng" w="9525">
              <a:solidFill>
                <a:schemeClr val="dk1"/>
              </a:solidFill>
              <a:prstDash val="solid"/>
              <a:miter lim="800000"/>
              <a:headEnd len="sm" w="sm" type="none"/>
              <a:tailEnd len="sm" w="sm" type="none"/>
            </a:ln>
            <a:effectLst>
              <a:outerShdw rotWithShape="0" algn="tl" dir="2700000" dist="76200">
                <a:srgbClr val="D8D8D8">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Open Sans"/>
                <a:ea typeface="Open Sans"/>
                <a:cs typeface="Open Sans"/>
                <a:sym typeface="Open Sans"/>
              </a:endParaRPr>
            </a:p>
          </p:txBody>
        </p:sp>
        <p:sp>
          <p:nvSpPr>
            <p:cNvPr id="237" name="Google Shape;237;p21"/>
            <p:cNvSpPr txBox="1"/>
            <p:nvPr/>
          </p:nvSpPr>
          <p:spPr>
            <a:xfrm>
              <a:off x="1744580" y="2155209"/>
              <a:ext cx="1410427" cy="223091"/>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33"/>
                <a:buFont typeface="Arial"/>
                <a:buNone/>
              </a:pPr>
              <a:r>
                <a:rPr b="0" i="0" lang="en-US" sz="1333" u="none" cap="none" strike="noStrike">
                  <a:solidFill>
                    <a:schemeClr val="dk1"/>
                  </a:solidFill>
                  <a:latin typeface="Open Sans Light"/>
                  <a:ea typeface="Open Sans Light"/>
                  <a:cs typeface="Open Sans Light"/>
                  <a:sym typeface="Open Sans Light"/>
                </a:rPr>
                <a:t>Program Analysis</a:t>
              </a:r>
              <a:endParaRPr b="0" i="0" sz="1400" u="none" cap="none" strike="noStrike">
                <a:solidFill>
                  <a:srgbClr val="000000"/>
                </a:solidFill>
                <a:latin typeface="Arial"/>
                <a:ea typeface="Arial"/>
                <a:cs typeface="Arial"/>
                <a:sym typeface="Arial"/>
              </a:endParaRPr>
            </a:p>
          </p:txBody>
        </p:sp>
        <p:sp>
          <p:nvSpPr>
            <p:cNvPr id="238" name="Google Shape;238;p21"/>
            <p:cNvSpPr txBox="1"/>
            <p:nvPr/>
          </p:nvSpPr>
          <p:spPr>
            <a:xfrm>
              <a:off x="1399901" y="879679"/>
              <a:ext cx="2099785" cy="225158"/>
            </a:xfrm>
            <a:prstGeom prst="rect">
              <a:avLst/>
            </a:prstGeom>
            <a:solidFill>
              <a:schemeClr val="accent2"/>
            </a:solidFill>
            <a:ln cap="flat" cmpd="sng" w="127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1"/>
                <a:buFont typeface="Arial"/>
                <a:buNone/>
              </a:pPr>
              <a:r>
                <a:rPr b="1" i="0" lang="en-US" sz="1351" u="none" cap="none" strike="noStrike">
                  <a:solidFill>
                    <a:schemeClr val="lt1"/>
                  </a:solidFill>
                  <a:latin typeface="Open Sans Light"/>
                  <a:ea typeface="Open Sans Light"/>
                  <a:cs typeface="Open Sans Light"/>
                  <a:sym typeface="Open Sans Light"/>
                </a:rPr>
                <a:t>1. API Discovery Process</a:t>
              </a:r>
              <a:endParaRPr b="0" i="0" sz="1400" u="none" cap="none" strike="noStrike">
                <a:solidFill>
                  <a:srgbClr val="000000"/>
                </a:solidFill>
                <a:latin typeface="Arial"/>
                <a:ea typeface="Arial"/>
                <a:cs typeface="Arial"/>
                <a:sym typeface="Arial"/>
              </a:endParaRPr>
            </a:p>
          </p:txBody>
        </p:sp>
        <p:sp>
          <p:nvSpPr>
            <p:cNvPr id="239" name="Google Shape;239;p21"/>
            <p:cNvSpPr txBox="1"/>
            <p:nvPr/>
          </p:nvSpPr>
          <p:spPr>
            <a:xfrm>
              <a:off x="1744579" y="1754805"/>
              <a:ext cx="1410429" cy="223091"/>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33"/>
                <a:buFont typeface="Arial"/>
                <a:buNone/>
              </a:pPr>
              <a:r>
                <a:rPr b="0" i="0" lang="en-US" sz="1333" u="none" cap="none" strike="noStrike">
                  <a:solidFill>
                    <a:schemeClr val="dk1"/>
                  </a:solidFill>
                  <a:latin typeface="Open Sans Light"/>
                  <a:ea typeface="Open Sans Light"/>
                  <a:cs typeface="Open Sans Light"/>
                  <a:sym typeface="Open Sans Light"/>
                </a:rPr>
                <a:t>Runtime Visualizer</a:t>
              </a:r>
              <a:endParaRPr b="0" i="0" sz="1400" u="none" cap="none" strike="noStrike">
                <a:solidFill>
                  <a:srgbClr val="000000"/>
                </a:solidFill>
                <a:latin typeface="Arial"/>
                <a:ea typeface="Arial"/>
                <a:cs typeface="Arial"/>
                <a:sym typeface="Arial"/>
              </a:endParaRPr>
            </a:p>
          </p:txBody>
        </p:sp>
        <p:sp>
          <p:nvSpPr>
            <p:cNvPr id="240" name="Google Shape;240;p21"/>
            <p:cNvSpPr txBox="1"/>
            <p:nvPr/>
          </p:nvSpPr>
          <p:spPr>
            <a:xfrm>
              <a:off x="1899627" y="2956018"/>
              <a:ext cx="1100332" cy="223091"/>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33"/>
                <a:buFont typeface="Arial"/>
                <a:buNone/>
              </a:pPr>
              <a:r>
                <a:rPr b="0" i="0" lang="en-US" sz="1333" u="none" cap="none" strike="noStrike">
                  <a:solidFill>
                    <a:schemeClr val="dk1"/>
                  </a:solidFill>
                  <a:latin typeface="Open Sans Light"/>
                  <a:ea typeface="Open Sans Light"/>
                  <a:cs typeface="Open Sans Light"/>
                  <a:sym typeface="Open Sans Light"/>
                </a:rPr>
                <a:t>Xpediter</a:t>
              </a:r>
              <a:endParaRPr b="0" i="0" sz="1400" u="none" cap="none" strike="noStrike">
                <a:solidFill>
                  <a:srgbClr val="000000"/>
                </a:solidFill>
                <a:latin typeface="Arial"/>
                <a:ea typeface="Arial"/>
                <a:cs typeface="Arial"/>
                <a:sym typeface="Arial"/>
              </a:endParaRPr>
            </a:p>
          </p:txBody>
        </p:sp>
        <p:sp>
          <p:nvSpPr>
            <p:cNvPr id="241" name="Google Shape;241;p21"/>
            <p:cNvSpPr/>
            <p:nvPr/>
          </p:nvSpPr>
          <p:spPr>
            <a:xfrm>
              <a:off x="1399900" y="3486896"/>
              <a:ext cx="2099786" cy="922781"/>
            </a:xfrm>
            <a:prstGeom prst="rect">
              <a:avLst/>
            </a:prstGeom>
            <a:solidFill>
              <a:schemeClr val="dk2"/>
            </a:solidFill>
            <a:ln>
              <a:noFill/>
            </a:ln>
            <a:effectLst>
              <a:outerShdw rotWithShape="0" algn="tl" dir="2700000" dist="76200">
                <a:srgbClr val="D8D8D8">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Find code/data needed for </a:t>
              </a:r>
              <a:br>
                <a:rPr b="0" i="0" lang="en-US" sz="1800" u="none" cap="none" strike="noStrike">
                  <a:solidFill>
                    <a:schemeClr val="lt1"/>
                  </a:solidFill>
                  <a:latin typeface="Open Sans"/>
                  <a:ea typeface="Open Sans"/>
                  <a:cs typeface="Open Sans"/>
                  <a:sym typeface="Open Sans"/>
                </a:rPr>
              </a:br>
              <a:r>
                <a:rPr b="0" i="0" lang="en-US" sz="1800" u="none" cap="none" strike="noStrike">
                  <a:solidFill>
                    <a:schemeClr val="lt1"/>
                  </a:solidFill>
                  <a:latin typeface="Open Sans"/>
                  <a:ea typeface="Open Sans"/>
                  <a:cs typeface="Open Sans"/>
                  <a:sym typeface="Open Sans"/>
                </a:rPr>
                <a:t>mobile app or open systems programs</a:t>
              </a:r>
              <a:endParaRPr b="0" i="0" sz="1400" u="none" cap="none" strike="noStrike">
                <a:solidFill>
                  <a:srgbClr val="000000"/>
                </a:solidFill>
                <a:latin typeface="Arial"/>
                <a:ea typeface="Arial"/>
                <a:cs typeface="Arial"/>
                <a:sym typeface="Arial"/>
              </a:endParaRPr>
            </a:p>
          </p:txBody>
        </p:sp>
        <p:pic>
          <p:nvPicPr>
            <p:cNvPr id="242" name="Google Shape;242;p21"/>
            <p:cNvPicPr preferRelativeResize="0"/>
            <p:nvPr/>
          </p:nvPicPr>
          <p:blipFill rotWithShape="1">
            <a:blip r:embed="rId3">
              <a:alphaModFix/>
            </a:blip>
            <a:srcRect b="0" l="0" r="0" t="0"/>
            <a:stretch/>
          </p:blipFill>
          <p:spPr>
            <a:xfrm>
              <a:off x="2037043" y="1262812"/>
              <a:ext cx="825500" cy="292100"/>
            </a:xfrm>
            <a:prstGeom prst="rect">
              <a:avLst/>
            </a:prstGeom>
            <a:noFill/>
            <a:ln>
              <a:noFill/>
            </a:ln>
          </p:spPr>
        </p:pic>
        <p:sp>
          <p:nvSpPr>
            <p:cNvPr id="243" name="Google Shape;243;p21"/>
            <p:cNvSpPr txBox="1"/>
            <p:nvPr/>
          </p:nvSpPr>
          <p:spPr>
            <a:xfrm>
              <a:off x="1675317" y="2555613"/>
              <a:ext cx="1548953" cy="223091"/>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33"/>
                <a:buFont typeface="Arial"/>
                <a:buNone/>
              </a:pPr>
              <a:r>
                <a:rPr b="0" i="0" lang="en-US" sz="1333" u="none" cap="none" strike="noStrike">
                  <a:solidFill>
                    <a:schemeClr val="dk1"/>
                  </a:solidFill>
                  <a:latin typeface="Open Sans Light"/>
                  <a:ea typeface="Open Sans Light"/>
                  <a:cs typeface="Open Sans Light"/>
                  <a:sym typeface="Open Sans Light"/>
                </a:rPr>
                <a:t>File-AID Data Tools</a:t>
              </a:r>
              <a:endParaRPr b="0" i="0" sz="1400" u="none" cap="none" strike="noStrike">
                <a:solidFill>
                  <a:srgbClr val="000000"/>
                </a:solidFill>
                <a:latin typeface="Arial"/>
                <a:ea typeface="Arial"/>
                <a:cs typeface="Arial"/>
                <a:sym typeface="Arial"/>
              </a:endParaRPr>
            </a:p>
          </p:txBody>
        </p:sp>
        <p:cxnSp>
          <p:nvCxnSpPr>
            <p:cNvPr id="244" name="Google Shape;244;p21"/>
            <p:cNvCxnSpPr/>
            <p:nvPr/>
          </p:nvCxnSpPr>
          <p:spPr>
            <a:xfrm>
              <a:off x="1675317" y="2054156"/>
              <a:ext cx="1479690" cy="0"/>
            </a:xfrm>
            <a:prstGeom prst="straightConnector1">
              <a:avLst/>
            </a:prstGeom>
            <a:noFill/>
            <a:ln cap="flat" cmpd="sng" w="9525">
              <a:solidFill>
                <a:schemeClr val="dk1"/>
              </a:solidFill>
              <a:prstDash val="solid"/>
              <a:miter lim="800000"/>
              <a:headEnd len="med" w="med" type="oval"/>
              <a:tailEnd len="med" w="med" type="oval"/>
            </a:ln>
          </p:spPr>
        </p:cxnSp>
        <p:cxnSp>
          <p:nvCxnSpPr>
            <p:cNvPr id="245" name="Google Shape;245;p21"/>
            <p:cNvCxnSpPr/>
            <p:nvPr/>
          </p:nvCxnSpPr>
          <p:spPr>
            <a:xfrm>
              <a:off x="1675317" y="2460556"/>
              <a:ext cx="1479690" cy="0"/>
            </a:xfrm>
            <a:prstGeom prst="straightConnector1">
              <a:avLst/>
            </a:prstGeom>
            <a:noFill/>
            <a:ln cap="flat" cmpd="sng" w="9525">
              <a:solidFill>
                <a:schemeClr val="dk1"/>
              </a:solidFill>
              <a:prstDash val="solid"/>
              <a:miter lim="800000"/>
              <a:headEnd len="med" w="med" type="oval"/>
              <a:tailEnd len="med" w="med" type="oval"/>
            </a:ln>
          </p:spPr>
        </p:cxnSp>
        <p:cxnSp>
          <p:nvCxnSpPr>
            <p:cNvPr id="246" name="Google Shape;246;p21"/>
            <p:cNvCxnSpPr/>
            <p:nvPr/>
          </p:nvCxnSpPr>
          <p:spPr>
            <a:xfrm>
              <a:off x="1675317" y="2883889"/>
              <a:ext cx="1479690" cy="0"/>
            </a:xfrm>
            <a:prstGeom prst="straightConnector1">
              <a:avLst/>
            </a:prstGeom>
            <a:noFill/>
            <a:ln cap="flat" cmpd="sng" w="9525">
              <a:solidFill>
                <a:schemeClr val="dk1"/>
              </a:solidFill>
              <a:prstDash val="solid"/>
              <a:miter lim="800000"/>
              <a:headEnd len="med" w="med" type="oval"/>
              <a:tailEnd len="med" w="med" type="oval"/>
            </a:ln>
          </p:spPr>
        </p:cxnSp>
      </p:grpSp>
      <p:grpSp>
        <p:nvGrpSpPr>
          <p:cNvPr id="247" name="Google Shape;247;p21"/>
          <p:cNvGrpSpPr/>
          <p:nvPr/>
        </p:nvGrpSpPr>
        <p:grpSpPr>
          <a:xfrm>
            <a:off x="4370246" y="1172907"/>
            <a:ext cx="2951861" cy="4175146"/>
            <a:chOff x="3770567" y="879679"/>
            <a:chExt cx="2099786" cy="3636727"/>
          </a:xfrm>
        </p:grpSpPr>
        <p:sp>
          <p:nvSpPr>
            <p:cNvPr id="248" name="Google Shape;248;p21"/>
            <p:cNvSpPr/>
            <p:nvPr/>
          </p:nvSpPr>
          <p:spPr>
            <a:xfrm>
              <a:off x="3770567" y="880971"/>
              <a:ext cx="2099786" cy="2521951"/>
            </a:xfrm>
            <a:prstGeom prst="rect">
              <a:avLst/>
            </a:prstGeom>
            <a:solidFill>
              <a:schemeClr val="lt1"/>
            </a:solidFill>
            <a:ln cap="flat" cmpd="sng" w="9525">
              <a:solidFill>
                <a:schemeClr val="dk1"/>
              </a:solidFill>
              <a:prstDash val="solid"/>
              <a:miter lim="800000"/>
              <a:headEnd len="sm" w="sm" type="none"/>
              <a:tailEnd len="sm" w="sm" type="none"/>
            </a:ln>
            <a:effectLst>
              <a:outerShdw rotWithShape="0" algn="tl" dir="2700000" dist="76200">
                <a:srgbClr val="D8D8D8">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Open Sans"/>
                <a:ea typeface="Open Sans"/>
                <a:cs typeface="Open Sans"/>
                <a:sym typeface="Open Sans"/>
              </a:endParaRPr>
            </a:p>
          </p:txBody>
        </p:sp>
        <p:sp>
          <p:nvSpPr>
            <p:cNvPr id="249" name="Google Shape;249;p21"/>
            <p:cNvSpPr txBox="1"/>
            <p:nvPr/>
          </p:nvSpPr>
          <p:spPr>
            <a:xfrm>
              <a:off x="3770568" y="879679"/>
              <a:ext cx="2099785" cy="225158"/>
            </a:xfrm>
            <a:prstGeom prst="rect">
              <a:avLst/>
            </a:prstGeom>
            <a:solidFill>
              <a:schemeClr val="accent2"/>
            </a:solidFill>
            <a:ln cap="flat" cmpd="sng" w="127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1"/>
                <a:buFont typeface="Arial"/>
                <a:buNone/>
              </a:pPr>
              <a:r>
                <a:rPr b="1" lang="en-US" sz="1351">
                  <a:solidFill>
                    <a:schemeClr val="lt1"/>
                  </a:solidFill>
                  <a:latin typeface="Open Sans Light"/>
                  <a:ea typeface="Open Sans Light"/>
                  <a:cs typeface="Open Sans Light"/>
                  <a:sym typeface="Open Sans Light"/>
                </a:rPr>
                <a:t>2</a:t>
              </a:r>
              <a:r>
                <a:rPr b="1" i="0" lang="en-US" sz="1351" u="none" cap="none" strike="noStrike">
                  <a:solidFill>
                    <a:schemeClr val="lt1"/>
                  </a:solidFill>
                  <a:latin typeface="Open Sans Light"/>
                  <a:ea typeface="Open Sans Light"/>
                  <a:cs typeface="Open Sans Light"/>
                  <a:sym typeface="Open Sans Light"/>
                </a:rPr>
                <a:t>. API Definition Process</a:t>
              </a:r>
              <a:endParaRPr b="0" i="0" sz="1400" u="none" cap="none" strike="noStrike">
                <a:solidFill>
                  <a:srgbClr val="000000"/>
                </a:solidFill>
                <a:latin typeface="Arial"/>
                <a:ea typeface="Arial"/>
                <a:cs typeface="Arial"/>
                <a:sym typeface="Arial"/>
              </a:endParaRPr>
            </a:p>
          </p:txBody>
        </p:sp>
        <p:sp>
          <p:nvSpPr>
            <p:cNvPr id="250" name="Google Shape;250;p21"/>
            <p:cNvSpPr/>
            <p:nvPr/>
          </p:nvSpPr>
          <p:spPr>
            <a:xfrm>
              <a:off x="3770567" y="3486896"/>
              <a:ext cx="2099786" cy="1029510"/>
            </a:xfrm>
            <a:prstGeom prst="rect">
              <a:avLst/>
            </a:prstGeom>
            <a:solidFill>
              <a:schemeClr val="dk2"/>
            </a:solidFill>
            <a:ln>
              <a:noFill/>
            </a:ln>
            <a:effectLst>
              <a:outerShdw rotWithShape="0" algn="tl" dir="2700000" dist="76200">
                <a:srgbClr val="D8D8D8">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Define API expose </a:t>
              </a:r>
              <a:br>
                <a:rPr b="0" i="0" lang="en-US" sz="1800" u="none" cap="none" strike="noStrike">
                  <a:solidFill>
                    <a:schemeClr val="lt1"/>
                  </a:solidFill>
                  <a:latin typeface="Open Sans"/>
                  <a:ea typeface="Open Sans"/>
                  <a:cs typeface="Open Sans"/>
                  <a:sym typeface="Open Sans"/>
                </a:rPr>
              </a:br>
              <a:r>
                <a:rPr b="0" i="0" lang="en-US" sz="1800" u="none" cap="none" strike="noStrike">
                  <a:solidFill>
                    <a:schemeClr val="lt1"/>
                  </a:solidFill>
                  <a:latin typeface="Open Sans"/>
                  <a:ea typeface="Open Sans"/>
                  <a:cs typeface="Open Sans"/>
                  <a:sym typeface="Open Sans"/>
                </a:rPr>
                <a:t>to clients, generate and test API</a:t>
              </a:r>
              <a:endParaRPr b="0" i="0" sz="1400" u="none" cap="none" strike="noStrike">
                <a:solidFill>
                  <a:srgbClr val="000000"/>
                </a:solidFill>
                <a:latin typeface="Arial"/>
                <a:ea typeface="Arial"/>
                <a:cs typeface="Arial"/>
                <a:sym typeface="Arial"/>
              </a:endParaRPr>
            </a:p>
          </p:txBody>
        </p:sp>
        <p:pic>
          <p:nvPicPr>
            <p:cNvPr id="251" name="Google Shape;251;p21"/>
            <p:cNvPicPr preferRelativeResize="0"/>
            <p:nvPr/>
          </p:nvPicPr>
          <p:blipFill rotWithShape="1">
            <a:blip r:embed="rId3">
              <a:alphaModFix/>
            </a:blip>
            <a:srcRect b="0" l="0" r="0" t="0"/>
            <a:stretch/>
          </p:blipFill>
          <p:spPr>
            <a:xfrm>
              <a:off x="4407710" y="1262812"/>
              <a:ext cx="825500" cy="292100"/>
            </a:xfrm>
            <a:prstGeom prst="rect">
              <a:avLst/>
            </a:prstGeom>
            <a:noFill/>
            <a:ln>
              <a:noFill/>
            </a:ln>
          </p:spPr>
        </p:pic>
        <p:sp>
          <p:nvSpPr>
            <p:cNvPr id="252" name="Google Shape;252;p21"/>
            <p:cNvSpPr txBox="1"/>
            <p:nvPr/>
          </p:nvSpPr>
          <p:spPr>
            <a:xfrm>
              <a:off x="4253142" y="1754805"/>
              <a:ext cx="1100332" cy="223091"/>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33"/>
                <a:buFont typeface="Arial"/>
                <a:buNone/>
              </a:pPr>
              <a:r>
                <a:rPr b="0" i="0" lang="en-US" sz="1333" u="none" cap="none" strike="noStrike">
                  <a:solidFill>
                    <a:schemeClr val="dk1"/>
                  </a:solidFill>
                  <a:latin typeface="Open Sans Light"/>
                  <a:ea typeface="Open Sans Light"/>
                  <a:cs typeface="Open Sans Light"/>
                  <a:sym typeface="Open Sans Light"/>
                </a:rPr>
                <a:t>OpenLegacy</a:t>
              </a:r>
              <a:endParaRPr b="0" i="0" sz="1333" u="none" cap="none" strike="noStrike">
                <a:solidFill>
                  <a:schemeClr val="dk1"/>
                </a:solidFill>
                <a:latin typeface="Open Sans Light"/>
                <a:ea typeface="Open Sans Light"/>
                <a:cs typeface="Open Sans Light"/>
                <a:sym typeface="Open Sans Light"/>
              </a:endParaRPr>
            </a:p>
          </p:txBody>
        </p:sp>
        <p:sp>
          <p:nvSpPr>
            <p:cNvPr id="253" name="Google Shape;253;p21"/>
            <p:cNvSpPr txBox="1"/>
            <p:nvPr/>
          </p:nvSpPr>
          <p:spPr>
            <a:xfrm>
              <a:off x="4248280" y="2155209"/>
              <a:ext cx="1100332" cy="223091"/>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33"/>
                <a:buFont typeface="Arial"/>
                <a:buNone/>
              </a:pPr>
              <a:r>
                <a:rPr b="0" i="0" lang="en-US" sz="1333" u="none" cap="none" strike="noStrike">
                  <a:solidFill>
                    <a:schemeClr val="dk1"/>
                  </a:solidFill>
                  <a:latin typeface="Open Sans Light"/>
                  <a:ea typeface="Open Sans Light"/>
                  <a:cs typeface="Open Sans Light"/>
                  <a:sym typeface="Open Sans Light"/>
                </a:rPr>
                <a:t>Xpediter</a:t>
              </a:r>
              <a:endParaRPr b="0" i="0" sz="1400" u="none" cap="none" strike="noStrike">
                <a:solidFill>
                  <a:srgbClr val="000000"/>
                </a:solidFill>
                <a:latin typeface="Arial"/>
                <a:ea typeface="Arial"/>
                <a:cs typeface="Arial"/>
                <a:sym typeface="Arial"/>
              </a:endParaRPr>
            </a:p>
          </p:txBody>
        </p:sp>
        <p:sp>
          <p:nvSpPr>
            <p:cNvPr id="254" name="Google Shape;254;p21"/>
            <p:cNvSpPr txBox="1"/>
            <p:nvPr/>
          </p:nvSpPr>
          <p:spPr>
            <a:xfrm>
              <a:off x="4080615" y="2571750"/>
              <a:ext cx="1479690" cy="223091"/>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33"/>
                <a:buFont typeface="Arial"/>
                <a:buNone/>
              </a:pPr>
              <a:r>
                <a:rPr b="0" i="0" lang="en-US" sz="1333" u="none" cap="none" strike="noStrike">
                  <a:solidFill>
                    <a:schemeClr val="dk1"/>
                  </a:solidFill>
                  <a:latin typeface="Open Sans Light"/>
                  <a:ea typeface="Open Sans Light"/>
                  <a:cs typeface="Open Sans Light"/>
                  <a:sym typeface="Open Sans Light"/>
                </a:rPr>
                <a:t>Topaz for Total Test</a:t>
              </a:r>
              <a:endParaRPr b="0" i="0" sz="1400" u="none" cap="none" strike="noStrike">
                <a:solidFill>
                  <a:srgbClr val="000000"/>
                </a:solidFill>
                <a:latin typeface="Arial"/>
                <a:ea typeface="Arial"/>
                <a:cs typeface="Arial"/>
                <a:sym typeface="Arial"/>
              </a:endParaRPr>
            </a:p>
          </p:txBody>
        </p:sp>
        <p:sp>
          <p:nvSpPr>
            <p:cNvPr id="255" name="Google Shape;255;p21"/>
            <p:cNvSpPr txBox="1"/>
            <p:nvPr/>
          </p:nvSpPr>
          <p:spPr>
            <a:xfrm>
              <a:off x="4248279" y="2956018"/>
              <a:ext cx="1100332" cy="223091"/>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33"/>
                <a:buFont typeface="Arial"/>
                <a:buNone/>
              </a:pPr>
              <a:r>
                <a:rPr b="0" i="0" lang="en-US" sz="1333" u="none" cap="none" strike="noStrike">
                  <a:solidFill>
                    <a:schemeClr val="dk1"/>
                  </a:solidFill>
                  <a:latin typeface="Open Sans Light"/>
                  <a:ea typeface="Open Sans Light"/>
                  <a:cs typeface="Open Sans Light"/>
                  <a:sym typeface="Open Sans Light"/>
                </a:rPr>
                <a:t>JUnit</a:t>
              </a:r>
              <a:endParaRPr b="0" i="0" sz="1400" u="none" cap="none" strike="noStrike">
                <a:solidFill>
                  <a:srgbClr val="000000"/>
                </a:solidFill>
                <a:latin typeface="Arial"/>
                <a:ea typeface="Arial"/>
                <a:cs typeface="Arial"/>
                <a:sym typeface="Arial"/>
              </a:endParaRPr>
            </a:p>
          </p:txBody>
        </p:sp>
        <p:cxnSp>
          <p:nvCxnSpPr>
            <p:cNvPr id="256" name="Google Shape;256;p21"/>
            <p:cNvCxnSpPr/>
            <p:nvPr/>
          </p:nvCxnSpPr>
          <p:spPr>
            <a:xfrm>
              <a:off x="4037517" y="2054156"/>
              <a:ext cx="1479690" cy="0"/>
            </a:xfrm>
            <a:prstGeom prst="straightConnector1">
              <a:avLst/>
            </a:prstGeom>
            <a:noFill/>
            <a:ln cap="flat" cmpd="sng" w="9525">
              <a:solidFill>
                <a:schemeClr val="dk1"/>
              </a:solidFill>
              <a:prstDash val="solid"/>
              <a:miter lim="800000"/>
              <a:headEnd len="med" w="med" type="oval"/>
              <a:tailEnd len="med" w="med" type="oval"/>
            </a:ln>
          </p:spPr>
        </p:cxnSp>
        <p:cxnSp>
          <p:nvCxnSpPr>
            <p:cNvPr id="257" name="Google Shape;257;p21"/>
            <p:cNvCxnSpPr/>
            <p:nvPr/>
          </p:nvCxnSpPr>
          <p:spPr>
            <a:xfrm>
              <a:off x="4037517" y="2460556"/>
              <a:ext cx="1479690" cy="0"/>
            </a:xfrm>
            <a:prstGeom prst="straightConnector1">
              <a:avLst/>
            </a:prstGeom>
            <a:noFill/>
            <a:ln cap="flat" cmpd="sng" w="9525">
              <a:solidFill>
                <a:schemeClr val="dk1"/>
              </a:solidFill>
              <a:prstDash val="solid"/>
              <a:miter lim="800000"/>
              <a:headEnd len="med" w="med" type="oval"/>
              <a:tailEnd len="med" w="med" type="oval"/>
            </a:ln>
          </p:spPr>
        </p:cxnSp>
        <p:cxnSp>
          <p:nvCxnSpPr>
            <p:cNvPr id="258" name="Google Shape;258;p21"/>
            <p:cNvCxnSpPr/>
            <p:nvPr/>
          </p:nvCxnSpPr>
          <p:spPr>
            <a:xfrm>
              <a:off x="4037517" y="2883889"/>
              <a:ext cx="1479690" cy="0"/>
            </a:xfrm>
            <a:prstGeom prst="straightConnector1">
              <a:avLst/>
            </a:prstGeom>
            <a:noFill/>
            <a:ln cap="flat" cmpd="sng" w="9525">
              <a:solidFill>
                <a:schemeClr val="dk1"/>
              </a:solidFill>
              <a:prstDash val="solid"/>
              <a:miter lim="800000"/>
              <a:headEnd len="med" w="med" type="oval"/>
              <a:tailEnd len="med" w="med" type="oval"/>
            </a:ln>
          </p:spPr>
        </p:cxnSp>
      </p:grpSp>
      <p:sp>
        <p:nvSpPr>
          <p:cNvPr id="259" name="Google Shape;259;p21"/>
          <p:cNvSpPr txBox="1"/>
          <p:nvPr/>
        </p:nvSpPr>
        <p:spPr>
          <a:xfrm>
            <a:off x="3452864" y="5586073"/>
            <a:ext cx="5646615" cy="1015663"/>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Verdana"/>
                <a:ea typeface="Verdana"/>
                <a:cs typeface="Verdana"/>
                <a:sym typeface="Verdana"/>
              </a:rPr>
              <a:t>Companies fill in each others gaps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Verdana"/>
                <a:ea typeface="Verdana"/>
                <a:cs typeface="Verdana"/>
                <a:sym typeface="Verdana"/>
              </a:rPr>
              <a:t>Visual to API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Verdana"/>
                <a:ea typeface="Verdana"/>
                <a:cs typeface="Verdana"/>
                <a:sym typeface="Verdana"/>
              </a:rPr>
              <a:t>Mainframe to Microservices</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grpSp>
        <p:nvGrpSpPr>
          <p:cNvPr id="265" name="Google Shape;265;p11"/>
          <p:cNvGrpSpPr/>
          <p:nvPr/>
        </p:nvGrpSpPr>
        <p:grpSpPr>
          <a:xfrm>
            <a:off x="931580" y="787192"/>
            <a:ext cx="7881393" cy="5409420"/>
            <a:chOff x="687207" y="814701"/>
            <a:chExt cx="8061157" cy="5589399"/>
          </a:xfrm>
        </p:grpSpPr>
        <p:pic>
          <p:nvPicPr>
            <p:cNvPr id="266" name="Google Shape;266;p11"/>
            <p:cNvPicPr preferRelativeResize="0"/>
            <p:nvPr/>
          </p:nvPicPr>
          <p:blipFill rotWithShape="1">
            <a:blip r:embed="rId3">
              <a:alphaModFix/>
            </a:blip>
            <a:srcRect b="0" l="0" r="0" t="0"/>
            <a:stretch/>
          </p:blipFill>
          <p:spPr>
            <a:xfrm>
              <a:off x="687207" y="814701"/>
              <a:ext cx="8061157" cy="5589399"/>
            </a:xfrm>
            <a:prstGeom prst="rect">
              <a:avLst/>
            </a:prstGeom>
            <a:noFill/>
            <a:ln>
              <a:noFill/>
            </a:ln>
            <a:effectLst>
              <a:outerShdw rotWithShape="0" algn="tl" dir="2700000" dist="76200">
                <a:srgbClr val="D8D8D8">
                  <a:alpha val="40000"/>
                </a:srgbClr>
              </a:outerShdw>
            </a:effectLst>
          </p:spPr>
        </p:pic>
        <p:sp>
          <p:nvSpPr>
            <p:cNvPr id="267" name="Google Shape;267;p11"/>
            <p:cNvSpPr/>
            <p:nvPr/>
          </p:nvSpPr>
          <p:spPr>
            <a:xfrm rot="-5400000">
              <a:off x="2903353" y="2551153"/>
              <a:ext cx="1069733" cy="357975"/>
            </a:xfrm>
            <a:prstGeom prst="leftArrow">
              <a:avLst>
                <a:gd fmla="val 50000" name="adj1"/>
                <a:gd fmla="val 50000" name="adj2"/>
              </a:avLst>
            </a:prstGeom>
            <a:solidFill>
              <a:srgbClr val="DB55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268" name="Google Shape;268;p11"/>
            <p:cNvSpPr/>
            <p:nvPr/>
          </p:nvSpPr>
          <p:spPr>
            <a:xfrm rot="5400000">
              <a:off x="6663992" y="3086020"/>
              <a:ext cx="839973" cy="357975"/>
            </a:xfrm>
            <a:prstGeom prst="leftArrow">
              <a:avLst>
                <a:gd fmla="val 50000" name="adj1"/>
                <a:gd fmla="val 50000" name="adj2"/>
              </a:avLst>
            </a:prstGeom>
            <a:solidFill>
              <a:srgbClr val="DB55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269" name="Google Shape;269;p11"/>
            <p:cNvSpPr txBox="1"/>
            <p:nvPr/>
          </p:nvSpPr>
          <p:spPr>
            <a:xfrm>
              <a:off x="3501972" y="1851864"/>
              <a:ext cx="1132515" cy="798881"/>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Count </a:t>
              </a:r>
              <a:br>
                <a:rPr b="0" i="0" lang="en-US" sz="1400" u="none" cap="none" strike="noStrike">
                  <a:solidFill>
                    <a:schemeClr val="lt1"/>
                  </a:solidFill>
                  <a:latin typeface="Open Sans"/>
                  <a:ea typeface="Open Sans"/>
                  <a:cs typeface="Open Sans"/>
                  <a:sym typeface="Open Sans"/>
                </a:rPr>
              </a:br>
              <a:r>
                <a:rPr b="0" i="0" lang="en-US" sz="1400" u="none" cap="none" strike="noStrike">
                  <a:solidFill>
                    <a:schemeClr val="lt1"/>
                  </a:solidFill>
                  <a:latin typeface="Open Sans"/>
                  <a:ea typeface="Open Sans"/>
                  <a:cs typeface="Open Sans"/>
                  <a:sym typeface="Open Sans"/>
                </a:rPr>
                <a:t>of calls</a:t>
              </a:r>
              <a:endParaRPr b="0" i="0" sz="1400" u="none" cap="none" strike="noStrike">
                <a:solidFill>
                  <a:srgbClr val="000000"/>
                </a:solidFill>
                <a:latin typeface="Arial"/>
                <a:ea typeface="Arial"/>
                <a:cs typeface="Arial"/>
                <a:sym typeface="Arial"/>
              </a:endParaRPr>
            </a:p>
          </p:txBody>
        </p:sp>
      </p:grpSp>
      <p:pic>
        <p:nvPicPr>
          <p:cNvPr id="270" name="Google Shape;270;p11"/>
          <p:cNvPicPr preferRelativeResize="0"/>
          <p:nvPr/>
        </p:nvPicPr>
        <p:blipFill rotWithShape="1">
          <a:blip r:embed="rId4">
            <a:alphaModFix/>
          </a:blip>
          <a:srcRect b="0" l="0" r="0" t="0"/>
          <a:stretch/>
        </p:blipFill>
        <p:spPr>
          <a:xfrm>
            <a:off x="1981201" y="5958959"/>
            <a:ext cx="1268461" cy="486170"/>
          </a:xfrm>
          <a:prstGeom prst="rect">
            <a:avLst/>
          </a:prstGeom>
          <a:noFill/>
          <a:ln>
            <a:noFill/>
          </a:ln>
        </p:spPr>
      </p:pic>
      <p:sp>
        <p:nvSpPr>
          <p:cNvPr id="271" name="Google Shape;271;p11"/>
          <p:cNvSpPr/>
          <p:nvPr/>
        </p:nvSpPr>
        <p:spPr>
          <a:xfrm>
            <a:off x="7213261" y="3434363"/>
            <a:ext cx="2802940" cy="1228136"/>
          </a:xfrm>
          <a:prstGeom prst="wedgeRectCallout">
            <a:avLst>
              <a:gd fmla="val -157480" name="adj1"/>
              <a:gd fmla="val -175401" name="adj2"/>
            </a:avLst>
          </a:prstGeom>
          <a:solidFill>
            <a:srgbClr val="FFFF0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highlight>
                <a:srgbClr val="FFFF00"/>
              </a:highlight>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highlight>
                  <a:srgbClr val="FFFF00"/>
                </a:highlight>
                <a:latin typeface="Open Sans"/>
                <a:ea typeface="Open Sans"/>
                <a:cs typeface="Open Sans"/>
                <a:sym typeface="Open Sans"/>
              </a:rPr>
              <a:t>Use Topaz Runtime Visualizer to review program in broader runtime context and see component architecture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highlight>
                <a:srgbClr val="FFFF00"/>
              </a:highlight>
              <a:latin typeface="Open Sans"/>
              <a:ea typeface="Open Sans"/>
              <a:cs typeface="Open Sans"/>
              <a:sym typeface="Open Sans"/>
            </a:endParaRPr>
          </a:p>
        </p:txBody>
      </p:sp>
      <p:sp>
        <p:nvSpPr>
          <p:cNvPr id="272" name="Google Shape;272;p11"/>
          <p:cNvSpPr txBox="1"/>
          <p:nvPr/>
        </p:nvSpPr>
        <p:spPr>
          <a:xfrm>
            <a:off x="2796747" y="224249"/>
            <a:ext cx="6882712" cy="649122"/>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2"/>
              </a:buClr>
              <a:buSzPts val="3000"/>
              <a:buFont typeface="Verdana"/>
              <a:buNone/>
            </a:pPr>
            <a:r>
              <a:rPr b="0" i="0" lang="en-US" sz="3000" u="none" cap="none" strike="noStrike">
                <a:solidFill>
                  <a:schemeClr val="dk2"/>
                </a:solidFill>
                <a:latin typeface="Verdana"/>
                <a:ea typeface="Verdana"/>
                <a:cs typeface="Verdana"/>
                <a:sym typeface="Verdana"/>
              </a:rPr>
              <a:t>Analyze existing program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12"/>
          <p:cNvSpPr txBox="1"/>
          <p:nvPr>
            <p:ph type="title"/>
          </p:nvPr>
        </p:nvSpPr>
        <p:spPr>
          <a:xfrm>
            <a:off x="1736652" y="256263"/>
            <a:ext cx="8729329" cy="64912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Open Sans Light"/>
              <a:buNone/>
            </a:pPr>
            <a:r>
              <a:rPr lang="en-US" sz="2400"/>
              <a:t>Use Program knowledge to generate Open Legacy API</a:t>
            </a:r>
            <a:endParaRPr/>
          </a:p>
        </p:txBody>
      </p:sp>
      <p:pic>
        <p:nvPicPr>
          <p:cNvPr id="279" name="Google Shape;279;p12"/>
          <p:cNvPicPr preferRelativeResize="0"/>
          <p:nvPr/>
        </p:nvPicPr>
        <p:blipFill rotWithShape="1">
          <a:blip r:embed="rId3">
            <a:alphaModFix/>
          </a:blip>
          <a:srcRect b="0" l="0" r="0" t="0"/>
          <a:stretch/>
        </p:blipFill>
        <p:spPr>
          <a:xfrm>
            <a:off x="1555044" y="1010514"/>
            <a:ext cx="9067846" cy="4725498"/>
          </a:xfrm>
          <a:prstGeom prst="rect">
            <a:avLst/>
          </a:prstGeom>
          <a:noFill/>
          <a:ln>
            <a:noFill/>
          </a:ln>
        </p:spPr>
      </p:pic>
      <p:pic>
        <p:nvPicPr>
          <p:cNvPr id="280" name="Google Shape;280;p12"/>
          <p:cNvPicPr preferRelativeResize="0"/>
          <p:nvPr/>
        </p:nvPicPr>
        <p:blipFill rotWithShape="1">
          <a:blip r:embed="rId4">
            <a:alphaModFix/>
          </a:blip>
          <a:srcRect b="0" l="0" r="0" t="0"/>
          <a:stretch/>
        </p:blipFill>
        <p:spPr>
          <a:xfrm>
            <a:off x="1981201" y="5958959"/>
            <a:ext cx="1268461" cy="486170"/>
          </a:xfrm>
          <a:prstGeom prst="rect">
            <a:avLst/>
          </a:prstGeom>
          <a:noFill/>
          <a:ln>
            <a:noFill/>
          </a:ln>
        </p:spPr>
      </p:pic>
      <p:sp>
        <p:nvSpPr>
          <p:cNvPr id="281" name="Google Shape;281;p12"/>
          <p:cNvSpPr/>
          <p:nvPr/>
        </p:nvSpPr>
        <p:spPr>
          <a:xfrm>
            <a:off x="7407860" y="1121989"/>
            <a:ext cx="2802940" cy="956247"/>
          </a:xfrm>
          <a:prstGeom prst="wedgeRectCallout">
            <a:avLst>
              <a:gd fmla="val -78577" name="adj1"/>
              <a:gd fmla="val 129342" name="adj2"/>
            </a:avLst>
          </a:prstGeom>
          <a:solidFill>
            <a:srgbClr val="FFFF0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highlight>
                <a:srgbClr val="FFFF00"/>
              </a:highlight>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highlight>
                  <a:srgbClr val="FFFF00"/>
                </a:highlight>
                <a:latin typeface="Open Sans"/>
                <a:ea typeface="Open Sans"/>
                <a:cs typeface="Open Sans"/>
                <a:sym typeface="Open Sans"/>
              </a:rPr>
              <a:t>Identify Program information to generate API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highlight>
                <a:srgbClr val="FFFF00"/>
              </a:highlight>
              <a:latin typeface="Open Sans"/>
              <a:ea typeface="Open Sans"/>
              <a:cs typeface="Open Sans"/>
              <a:sym typeface="Open Sans"/>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15"/>
          <p:cNvSpPr txBox="1"/>
          <p:nvPr>
            <p:ph idx="1" type="body"/>
          </p:nvPr>
        </p:nvSpPr>
        <p:spPr>
          <a:xfrm>
            <a:off x="1155032" y="1754273"/>
            <a:ext cx="4940968" cy="3892766"/>
          </a:xfrm>
          <a:prstGeom prst="rect">
            <a:avLst/>
          </a:prstGeom>
          <a:noFill/>
          <a:ln>
            <a:noFill/>
          </a:ln>
        </p:spPr>
        <p:txBody>
          <a:bodyPr anchorCtr="0" anchor="t" bIns="45700" lIns="91425" spcFirstLastPara="1" rIns="91425" wrap="square" tIns="45700">
            <a:normAutofit/>
          </a:bodyPr>
          <a:lstStyle/>
          <a:p>
            <a:pPr indent="-127000" lvl="0" marL="96439" rtl="0" algn="l">
              <a:lnSpc>
                <a:spcPct val="90000"/>
              </a:lnSpc>
              <a:spcBef>
                <a:spcPts val="0"/>
              </a:spcBef>
              <a:spcAft>
                <a:spcPts val="0"/>
              </a:spcAft>
              <a:buClr>
                <a:srgbClr val="000000"/>
              </a:buClr>
              <a:buSzPts val="2000"/>
              <a:buChar char="•"/>
            </a:pPr>
            <a:r>
              <a:rPr lang="en-US" sz="2400">
                <a:solidFill>
                  <a:srgbClr val="000000"/>
                </a:solidFill>
              </a:rPr>
              <a:t>Microservices enabled solution</a:t>
            </a:r>
            <a:endParaRPr sz="2400">
              <a:solidFill>
                <a:srgbClr val="000000"/>
              </a:solidFill>
            </a:endParaRPr>
          </a:p>
          <a:p>
            <a:pPr indent="-127000" lvl="0" marL="96439" rtl="0" algn="l">
              <a:lnSpc>
                <a:spcPct val="90000"/>
              </a:lnSpc>
              <a:spcBef>
                <a:spcPts val="422"/>
              </a:spcBef>
              <a:spcAft>
                <a:spcPts val="0"/>
              </a:spcAft>
              <a:buClr>
                <a:srgbClr val="000000"/>
              </a:buClr>
              <a:buSzPts val="2000"/>
              <a:buChar char="•"/>
            </a:pPr>
            <a:r>
              <a:rPr lang="en-US" sz="2400">
                <a:solidFill>
                  <a:srgbClr val="000000"/>
                </a:solidFill>
              </a:rPr>
              <a:t>Open standard-based</a:t>
            </a:r>
            <a:endParaRPr sz="2400">
              <a:solidFill>
                <a:srgbClr val="000000"/>
              </a:solidFill>
            </a:endParaRPr>
          </a:p>
          <a:p>
            <a:pPr indent="-127000" lvl="0" marL="96439" rtl="0" algn="l">
              <a:lnSpc>
                <a:spcPct val="90000"/>
              </a:lnSpc>
              <a:spcBef>
                <a:spcPts val="422"/>
              </a:spcBef>
              <a:spcAft>
                <a:spcPts val="0"/>
              </a:spcAft>
              <a:buClr>
                <a:srgbClr val="000000"/>
              </a:buClr>
              <a:buSzPts val="2000"/>
              <a:buChar char="•"/>
            </a:pPr>
            <a:r>
              <a:rPr lang="en-US" sz="2400">
                <a:solidFill>
                  <a:srgbClr val="000000"/>
                </a:solidFill>
              </a:rPr>
              <a:t>Unlimited orchestration </a:t>
            </a:r>
            <a:endParaRPr sz="2400">
              <a:solidFill>
                <a:srgbClr val="000000"/>
              </a:solidFill>
            </a:endParaRPr>
          </a:p>
          <a:p>
            <a:pPr indent="-127000" lvl="0" marL="96439" rtl="0" algn="l">
              <a:lnSpc>
                <a:spcPct val="90000"/>
              </a:lnSpc>
              <a:spcBef>
                <a:spcPts val="422"/>
              </a:spcBef>
              <a:spcAft>
                <a:spcPts val="0"/>
              </a:spcAft>
              <a:buClr>
                <a:srgbClr val="000000"/>
              </a:buClr>
              <a:buSzPts val="2000"/>
              <a:buChar char="•"/>
            </a:pPr>
            <a:r>
              <a:rPr lang="en-US" sz="2400">
                <a:solidFill>
                  <a:srgbClr val="000000"/>
                </a:solidFill>
              </a:rPr>
              <a:t>Fully customizing templates</a:t>
            </a:r>
            <a:endParaRPr sz="2400">
              <a:solidFill>
                <a:srgbClr val="000000"/>
              </a:solidFill>
            </a:endParaRPr>
          </a:p>
          <a:p>
            <a:pPr indent="-127000" lvl="0" marL="96439" rtl="0" algn="l">
              <a:lnSpc>
                <a:spcPct val="90000"/>
              </a:lnSpc>
              <a:spcBef>
                <a:spcPts val="422"/>
              </a:spcBef>
              <a:spcAft>
                <a:spcPts val="0"/>
              </a:spcAft>
              <a:buClr>
                <a:srgbClr val="000000"/>
              </a:buClr>
              <a:buSzPts val="2000"/>
              <a:buChar char="•"/>
            </a:pPr>
            <a:r>
              <a:rPr lang="en-US" sz="2400">
                <a:solidFill>
                  <a:srgbClr val="000000"/>
                </a:solidFill>
              </a:rPr>
              <a:t>Any runtime environment </a:t>
            </a:r>
            <a:endParaRPr sz="2400">
              <a:solidFill>
                <a:srgbClr val="000000"/>
              </a:solidFill>
            </a:endParaRPr>
          </a:p>
          <a:p>
            <a:pPr indent="-127000" lvl="0" marL="96439" rtl="0" algn="l">
              <a:lnSpc>
                <a:spcPct val="90000"/>
              </a:lnSpc>
              <a:spcBef>
                <a:spcPts val="422"/>
              </a:spcBef>
              <a:spcAft>
                <a:spcPts val="0"/>
              </a:spcAft>
              <a:buClr>
                <a:srgbClr val="000000"/>
              </a:buClr>
              <a:buSzPts val="2000"/>
              <a:buChar char="•"/>
            </a:pPr>
            <a:r>
              <a:rPr lang="en-US" sz="2400">
                <a:solidFill>
                  <a:srgbClr val="000000"/>
                </a:solidFill>
              </a:rPr>
              <a:t>End-to-end solution </a:t>
            </a:r>
            <a:endParaRPr sz="2400">
              <a:solidFill>
                <a:srgbClr val="000000"/>
              </a:solidFill>
            </a:endParaRPr>
          </a:p>
          <a:p>
            <a:pPr indent="-127000" lvl="0" marL="96439" rtl="0" algn="l">
              <a:lnSpc>
                <a:spcPct val="90000"/>
              </a:lnSpc>
              <a:spcBef>
                <a:spcPts val="422"/>
              </a:spcBef>
              <a:spcAft>
                <a:spcPts val="0"/>
              </a:spcAft>
              <a:buClr>
                <a:srgbClr val="000000"/>
              </a:buClr>
              <a:buSzPts val="2000"/>
              <a:buChar char="•"/>
            </a:pPr>
            <a:r>
              <a:rPr lang="en-US" sz="2400">
                <a:solidFill>
                  <a:srgbClr val="000000"/>
                </a:solidFill>
              </a:rPr>
              <a:t>High performance</a:t>
            </a:r>
            <a:endParaRPr sz="2400">
              <a:solidFill>
                <a:srgbClr val="000000"/>
              </a:solidFill>
            </a:endParaRPr>
          </a:p>
        </p:txBody>
      </p:sp>
      <p:sp>
        <p:nvSpPr>
          <p:cNvPr id="288" name="Google Shape;288;p15"/>
          <p:cNvSpPr txBox="1"/>
          <p:nvPr>
            <p:ph idx="2" type="body"/>
          </p:nvPr>
        </p:nvSpPr>
        <p:spPr>
          <a:xfrm>
            <a:off x="6172199" y="1754273"/>
            <a:ext cx="5522496" cy="3732128"/>
          </a:xfrm>
          <a:prstGeom prst="rect">
            <a:avLst/>
          </a:prstGeom>
          <a:noFill/>
          <a:ln>
            <a:noFill/>
          </a:ln>
        </p:spPr>
        <p:txBody>
          <a:bodyPr anchorCtr="0" anchor="t" bIns="45700" lIns="91425" spcFirstLastPara="1" rIns="91425" wrap="square" tIns="45700">
            <a:normAutofit/>
          </a:bodyPr>
          <a:lstStyle/>
          <a:p>
            <a:pPr indent="-127000" lvl="0" marL="96439" rtl="0" algn="l">
              <a:lnSpc>
                <a:spcPct val="90000"/>
              </a:lnSpc>
              <a:spcBef>
                <a:spcPts val="0"/>
              </a:spcBef>
              <a:spcAft>
                <a:spcPts val="0"/>
              </a:spcAft>
              <a:buClr>
                <a:srgbClr val="000000"/>
              </a:buClr>
              <a:buSzPts val="2000"/>
              <a:buChar char="•"/>
            </a:pPr>
            <a:r>
              <a:rPr lang="en-US" sz="2400">
                <a:solidFill>
                  <a:srgbClr val="000000"/>
                </a:solidFill>
              </a:rPr>
              <a:t>Not a Microservices product</a:t>
            </a:r>
            <a:endParaRPr sz="2400">
              <a:solidFill>
                <a:srgbClr val="000000"/>
              </a:solidFill>
            </a:endParaRPr>
          </a:p>
          <a:p>
            <a:pPr indent="-127000" lvl="0" marL="96439" rtl="0" algn="l">
              <a:lnSpc>
                <a:spcPct val="90000"/>
              </a:lnSpc>
              <a:spcBef>
                <a:spcPts val="422"/>
              </a:spcBef>
              <a:spcAft>
                <a:spcPts val="0"/>
              </a:spcAft>
              <a:buClr>
                <a:srgbClr val="000000"/>
              </a:buClr>
              <a:buSzPts val="2000"/>
              <a:buChar char="•"/>
            </a:pPr>
            <a:r>
              <a:rPr lang="en-US" sz="2400">
                <a:solidFill>
                  <a:srgbClr val="000000"/>
                </a:solidFill>
              </a:rPr>
              <a:t>Limited flexibility</a:t>
            </a:r>
            <a:endParaRPr sz="2400">
              <a:solidFill>
                <a:srgbClr val="000000"/>
              </a:solidFill>
            </a:endParaRPr>
          </a:p>
          <a:p>
            <a:pPr indent="-127000" lvl="0" marL="96439" rtl="0" algn="l">
              <a:lnSpc>
                <a:spcPct val="90000"/>
              </a:lnSpc>
              <a:spcBef>
                <a:spcPts val="422"/>
              </a:spcBef>
              <a:spcAft>
                <a:spcPts val="0"/>
              </a:spcAft>
              <a:buClr>
                <a:srgbClr val="000000"/>
              </a:buClr>
              <a:buSzPts val="2000"/>
              <a:buChar char="•"/>
            </a:pPr>
            <a:r>
              <a:rPr lang="en-US" sz="2400">
                <a:solidFill>
                  <a:srgbClr val="000000"/>
                </a:solidFill>
              </a:rPr>
              <a:t>Dependencies on integration layer</a:t>
            </a:r>
            <a:endParaRPr sz="2400">
              <a:solidFill>
                <a:srgbClr val="000000"/>
              </a:solidFill>
            </a:endParaRPr>
          </a:p>
          <a:p>
            <a:pPr indent="-127000" lvl="0" marL="96439" rtl="0" algn="l">
              <a:lnSpc>
                <a:spcPct val="90000"/>
              </a:lnSpc>
              <a:spcBef>
                <a:spcPts val="422"/>
              </a:spcBef>
              <a:spcAft>
                <a:spcPts val="0"/>
              </a:spcAft>
              <a:buClr>
                <a:srgbClr val="000000"/>
              </a:buClr>
              <a:buSzPts val="2000"/>
              <a:buChar char="•"/>
            </a:pPr>
            <a:r>
              <a:rPr lang="en-US" sz="2400">
                <a:solidFill>
                  <a:srgbClr val="000000"/>
                </a:solidFill>
              </a:rPr>
              <a:t>No templating support</a:t>
            </a:r>
            <a:endParaRPr sz="2400">
              <a:solidFill>
                <a:srgbClr val="000000"/>
              </a:solidFill>
            </a:endParaRPr>
          </a:p>
          <a:p>
            <a:pPr indent="-127000" lvl="0" marL="96439" rtl="0" algn="l">
              <a:lnSpc>
                <a:spcPct val="90000"/>
              </a:lnSpc>
              <a:spcBef>
                <a:spcPts val="422"/>
              </a:spcBef>
              <a:spcAft>
                <a:spcPts val="0"/>
              </a:spcAft>
              <a:buClr>
                <a:srgbClr val="000000"/>
              </a:buClr>
              <a:buSzPts val="2000"/>
              <a:buChar char="•"/>
            </a:pPr>
            <a:r>
              <a:rPr lang="en-US" sz="2400">
                <a:solidFill>
                  <a:srgbClr val="000000"/>
                </a:solidFill>
              </a:rPr>
              <a:t>Dependent on proprietary runtime</a:t>
            </a:r>
            <a:endParaRPr sz="2400">
              <a:solidFill>
                <a:srgbClr val="000000"/>
              </a:solidFill>
            </a:endParaRPr>
          </a:p>
          <a:p>
            <a:pPr indent="-127000" lvl="0" marL="96439" rtl="0" algn="l">
              <a:lnSpc>
                <a:spcPct val="90000"/>
              </a:lnSpc>
              <a:spcBef>
                <a:spcPts val="422"/>
              </a:spcBef>
              <a:spcAft>
                <a:spcPts val="0"/>
              </a:spcAft>
              <a:buClr>
                <a:srgbClr val="000000"/>
              </a:buClr>
              <a:buSzPts val="2000"/>
              <a:buChar char="•"/>
            </a:pPr>
            <a:r>
              <a:rPr lang="en-US" sz="2400">
                <a:solidFill>
                  <a:srgbClr val="000000"/>
                </a:solidFill>
              </a:rPr>
              <a:t>Low performance </a:t>
            </a:r>
            <a:endParaRPr sz="2400">
              <a:solidFill>
                <a:srgbClr val="000000"/>
              </a:solidFill>
            </a:endParaRPr>
          </a:p>
          <a:p>
            <a:pPr indent="0" lvl="0" marL="96439" rtl="0" algn="l">
              <a:lnSpc>
                <a:spcPct val="90000"/>
              </a:lnSpc>
              <a:spcBef>
                <a:spcPts val="422"/>
              </a:spcBef>
              <a:spcAft>
                <a:spcPts val="0"/>
              </a:spcAft>
              <a:buClr>
                <a:schemeClr val="accent2"/>
              </a:buClr>
              <a:buSzPts val="2000"/>
              <a:buNone/>
            </a:pPr>
            <a:r>
              <a:t/>
            </a:r>
            <a:endParaRPr sz="2000">
              <a:solidFill>
                <a:srgbClr val="000000"/>
              </a:solidFill>
            </a:endParaRPr>
          </a:p>
          <a:p>
            <a:pPr indent="0" lvl="0" marL="96439" rtl="0" algn="l">
              <a:lnSpc>
                <a:spcPct val="90000"/>
              </a:lnSpc>
              <a:spcBef>
                <a:spcPts val="422"/>
              </a:spcBef>
              <a:spcAft>
                <a:spcPts val="0"/>
              </a:spcAft>
              <a:buClr>
                <a:schemeClr val="accent2"/>
              </a:buClr>
              <a:buSzPts val="2000"/>
              <a:buNone/>
            </a:pPr>
            <a:r>
              <a:t/>
            </a:r>
            <a:endParaRPr sz="2000">
              <a:solidFill>
                <a:srgbClr val="000000"/>
              </a:solidFill>
            </a:endParaRPr>
          </a:p>
          <a:p>
            <a:pPr indent="0" lvl="0" marL="96439" rtl="0" algn="l">
              <a:lnSpc>
                <a:spcPct val="90000"/>
              </a:lnSpc>
              <a:spcBef>
                <a:spcPts val="422"/>
              </a:spcBef>
              <a:spcAft>
                <a:spcPts val="0"/>
              </a:spcAft>
              <a:buClr>
                <a:schemeClr val="accent2"/>
              </a:buClr>
              <a:buSzPts val="2000"/>
              <a:buNone/>
            </a:pPr>
            <a:r>
              <a:t/>
            </a:r>
            <a:endParaRPr sz="2000">
              <a:solidFill>
                <a:srgbClr val="000000"/>
              </a:solidFill>
            </a:endParaRPr>
          </a:p>
        </p:txBody>
      </p:sp>
      <p:sp>
        <p:nvSpPr>
          <p:cNvPr id="289" name="Google Shape;289;p15"/>
          <p:cNvSpPr txBox="1"/>
          <p:nvPr>
            <p:ph type="title"/>
          </p:nvPr>
        </p:nvSpPr>
        <p:spPr>
          <a:xfrm>
            <a:off x="609600" y="256263"/>
            <a:ext cx="10972800" cy="64912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000"/>
              <a:buFont typeface="Open Sans Light"/>
              <a:buNone/>
            </a:pPr>
            <a:r>
              <a:rPr lang="en-US"/>
              <a:t>The Compuware &amp; OpenLegacy Approach</a:t>
            </a:r>
            <a:endParaRPr/>
          </a:p>
        </p:txBody>
      </p:sp>
      <p:pic>
        <p:nvPicPr>
          <p:cNvPr id="290" name="Google Shape;290;p15"/>
          <p:cNvPicPr preferRelativeResize="0"/>
          <p:nvPr/>
        </p:nvPicPr>
        <p:blipFill rotWithShape="1">
          <a:blip r:embed="rId3">
            <a:alphaModFix/>
          </a:blip>
          <a:srcRect b="0" l="0" r="0" t="0"/>
          <a:stretch/>
        </p:blipFill>
        <p:spPr>
          <a:xfrm>
            <a:off x="1981201" y="5958959"/>
            <a:ext cx="1268461" cy="486170"/>
          </a:xfrm>
          <a:prstGeom prst="rect">
            <a:avLst/>
          </a:prstGeom>
          <a:noFill/>
          <a:ln>
            <a:noFill/>
          </a:ln>
        </p:spPr>
      </p:pic>
      <p:sp>
        <p:nvSpPr>
          <p:cNvPr id="291" name="Google Shape;291;p15"/>
          <p:cNvSpPr txBox="1"/>
          <p:nvPr/>
        </p:nvSpPr>
        <p:spPr>
          <a:xfrm>
            <a:off x="1245728" y="1110000"/>
            <a:ext cx="4098600" cy="5232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000" u="none" cap="none" strike="noStrike">
                <a:solidFill>
                  <a:srgbClr val="00B050"/>
                </a:solidFill>
                <a:latin typeface="Verdana"/>
                <a:ea typeface="Verdana"/>
                <a:cs typeface="Verdana"/>
                <a:sym typeface="Verdana"/>
              </a:rPr>
              <a:t>Compuware + OpenLegacy</a:t>
            </a:r>
            <a:endParaRPr b="0" i="0" sz="2000" u="none" cap="none" strike="noStrike">
              <a:solidFill>
                <a:srgbClr val="000000"/>
              </a:solidFill>
              <a:latin typeface="Arial"/>
              <a:ea typeface="Arial"/>
              <a:cs typeface="Arial"/>
              <a:sym typeface="Arial"/>
            </a:endParaRPr>
          </a:p>
        </p:txBody>
      </p:sp>
      <p:sp>
        <p:nvSpPr>
          <p:cNvPr id="292" name="Google Shape;292;p15"/>
          <p:cNvSpPr txBox="1"/>
          <p:nvPr/>
        </p:nvSpPr>
        <p:spPr>
          <a:xfrm>
            <a:off x="6998242" y="1110025"/>
            <a:ext cx="3101100" cy="523200"/>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000" u="none" cap="none" strike="noStrike">
                <a:solidFill>
                  <a:srgbClr val="0A518C"/>
                </a:solidFill>
                <a:latin typeface="Verdana"/>
                <a:ea typeface="Verdana"/>
                <a:cs typeface="Verdana"/>
                <a:sym typeface="Verdana"/>
              </a:rPr>
              <a:t>IBM</a:t>
            </a:r>
            <a:endParaRPr b="0" i="0" sz="20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20"/>
          <p:cNvSpPr txBox="1"/>
          <p:nvPr>
            <p:ph type="title"/>
          </p:nvPr>
        </p:nvSpPr>
        <p:spPr>
          <a:xfrm>
            <a:off x="5064000" y="2562725"/>
            <a:ext cx="2064000" cy="582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3000"/>
              <a:buNone/>
            </a:pPr>
            <a:r>
              <a:rPr lang="en-US"/>
              <a:t>Appendix</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pic>
        <p:nvPicPr>
          <p:cNvPr id="304" name="Google Shape;304;p9"/>
          <p:cNvPicPr preferRelativeResize="0"/>
          <p:nvPr/>
        </p:nvPicPr>
        <p:blipFill rotWithShape="1">
          <a:blip r:embed="rId3">
            <a:alphaModFix/>
          </a:blip>
          <a:srcRect b="0" l="0" r="0" t="0"/>
          <a:stretch/>
        </p:blipFill>
        <p:spPr>
          <a:xfrm>
            <a:off x="1981201" y="5958959"/>
            <a:ext cx="1268461" cy="486170"/>
          </a:xfrm>
          <a:prstGeom prst="rect">
            <a:avLst/>
          </a:prstGeom>
          <a:noFill/>
          <a:ln>
            <a:noFill/>
          </a:ln>
        </p:spPr>
      </p:pic>
      <p:sp>
        <p:nvSpPr>
          <p:cNvPr id="305" name="Google Shape;305;p9"/>
          <p:cNvSpPr txBox="1"/>
          <p:nvPr>
            <p:ph type="title"/>
          </p:nvPr>
        </p:nvSpPr>
        <p:spPr>
          <a:xfrm>
            <a:off x="688624" y="1"/>
            <a:ext cx="10814752" cy="74385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Open Sans Light"/>
              <a:buNone/>
            </a:pPr>
            <a:r>
              <a:rPr lang="en-US"/>
              <a:t>What Can We Show You?</a:t>
            </a:r>
            <a:endParaRPr/>
          </a:p>
        </p:txBody>
      </p:sp>
      <p:sp>
        <p:nvSpPr>
          <p:cNvPr id="306" name="Google Shape;306;p9"/>
          <p:cNvSpPr txBox="1"/>
          <p:nvPr/>
        </p:nvSpPr>
        <p:spPr>
          <a:xfrm>
            <a:off x="4788629" y="4527881"/>
            <a:ext cx="5837544"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Open Sans Light"/>
                <a:ea typeface="Open Sans Light"/>
                <a:cs typeface="Open Sans Light"/>
                <a:sym typeface="Open Sans Light"/>
              </a:rPr>
              <a:t>Deploy &amp; Manage: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rPr b="0" i="0" lang="en-US" sz="1100" u="none" cap="none" strike="noStrike">
                <a:solidFill>
                  <a:srgbClr val="FFFFFF"/>
                </a:solidFill>
                <a:latin typeface="Open Sans"/>
                <a:ea typeface="Open Sans"/>
                <a:cs typeface="Open Sans"/>
                <a:sym typeface="Open Sans"/>
              </a:rPr>
              <a:t>Deploy full microservice solution to rich runtime environment to support scaling and high availability. Manage and monitor apps and APIs with full API Management functionality out of the box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t/>
            </a:r>
            <a:endParaRPr b="0" i="0" sz="1100" u="none" cap="none" strike="noStrike">
              <a:solidFill>
                <a:srgbClr val="FFFFFF"/>
              </a:solidFill>
              <a:latin typeface="Open Sans"/>
              <a:ea typeface="Open Sans"/>
              <a:cs typeface="Open Sans"/>
              <a:sym typeface="Open Sans"/>
            </a:endParaRPr>
          </a:p>
        </p:txBody>
      </p:sp>
      <p:pic>
        <p:nvPicPr>
          <p:cNvPr id="307" name="Google Shape;307;p9"/>
          <p:cNvPicPr preferRelativeResize="0"/>
          <p:nvPr/>
        </p:nvPicPr>
        <p:blipFill rotWithShape="1">
          <a:blip r:embed="rId4">
            <a:alphaModFix/>
          </a:blip>
          <a:srcRect b="0" l="0" r="0" t="0"/>
          <a:stretch/>
        </p:blipFill>
        <p:spPr>
          <a:xfrm>
            <a:off x="1664084" y="1006682"/>
            <a:ext cx="4630905" cy="2379381"/>
          </a:xfrm>
          <a:prstGeom prst="rect">
            <a:avLst/>
          </a:prstGeom>
          <a:noFill/>
          <a:ln>
            <a:noFill/>
          </a:ln>
        </p:spPr>
      </p:pic>
      <p:pic>
        <p:nvPicPr>
          <p:cNvPr descr="A screenshot of a computer&#10;&#10;Description automatically generated" id="308" name="Google Shape;308;p9"/>
          <p:cNvPicPr preferRelativeResize="0"/>
          <p:nvPr/>
        </p:nvPicPr>
        <p:blipFill rotWithShape="1">
          <a:blip r:embed="rId5">
            <a:alphaModFix/>
          </a:blip>
          <a:srcRect b="0" l="0" r="0" t="0"/>
          <a:stretch/>
        </p:blipFill>
        <p:spPr>
          <a:xfrm>
            <a:off x="7626000" y="2080040"/>
            <a:ext cx="2949613" cy="1522618"/>
          </a:xfrm>
          <a:prstGeom prst="rect">
            <a:avLst/>
          </a:prstGeom>
          <a:noFill/>
          <a:ln cap="flat" cmpd="sng" w="38100">
            <a:solidFill>
              <a:srgbClr val="7030A0"/>
            </a:solidFill>
            <a:prstDash val="solid"/>
            <a:round/>
            <a:headEnd len="sm" w="sm" type="none"/>
            <a:tailEnd len="sm" w="sm" type="none"/>
          </a:ln>
        </p:spPr>
      </p:pic>
      <p:pic>
        <p:nvPicPr>
          <p:cNvPr descr="A screenshot of a social media post&#10;&#10;Description automatically generated" id="309" name="Google Shape;309;p9"/>
          <p:cNvPicPr preferRelativeResize="0"/>
          <p:nvPr/>
        </p:nvPicPr>
        <p:blipFill rotWithShape="1">
          <a:blip r:embed="rId6">
            <a:alphaModFix/>
          </a:blip>
          <a:srcRect b="0" l="0" r="0" t="0"/>
          <a:stretch/>
        </p:blipFill>
        <p:spPr>
          <a:xfrm>
            <a:off x="6071994" y="3285484"/>
            <a:ext cx="2949613" cy="1456402"/>
          </a:xfrm>
          <a:prstGeom prst="rect">
            <a:avLst/>
          </a:prstGeom>
          <a:noFill/>
          <a:ln cap="flat" cmpd="sng" w="38100">
            <a:solidFill>
              <a:srgbClr val="7030A0"/>
            </a:solidFill>
            <a:prstDash val="solid"/>
            <a:round/>
            <a:headEnd len="sm" w="sm" type="none"/>
            <a:tailEnd len="sm" w="sm" type="none"/>
          </a:ln>
        </p:spPr>
      </p:pic>
      <p:pic>
        <p:nvPicPr>
          <p:cNvPr descr="A screenshot of a computer&#10;&#10;Description automatically generated" id="310" name="Google Shape;310;p9"/>
          <p:cNvPicPr preferRelativeResize="0"/>
          <p:nvPr/>
        </p:nvPicPr>
        <p:blipFill rotWithShape="1">
          <a:blip r:embed="rId7">
            <a:alphaModFix/>
          </a:blip>
          <a:srcRect b="0" l="0" r="0" t="0"/>
          <a:stretch/>
        </p:blipFill>
        <p:spPr>
          <a:xfrm>
            <a:off x="7638384" y="4527881"/>
            <a:ext cx="2984877" cy="1586263"/>
          </a:xfrm>
          <a:prstGeom prst="rect">
            <a:avLst/>
          </a:prstGeom>
          <a:noFill/>
          <a:ln cap="flat" cmpd="sng" w="38100">
            <a:solidFill>
              <a:srgbClr val="7030A0"/>
            </a:solidFill>
            <a:prstDash val="solid"/>
            <a:round/>
            <a:headEnd len="sm" w="sm" type="none"/>
            <a:tailEnd len="sm" w="sm" type="none"/>
          </a:ln>
        </p:spPr>
      </p:pic>
      <p:pic>
        <p:nvPicPr>
          <p:cNvPr descr="A screenshot of a computer&#10;&#10;Description automatically generated" id="311" name="Google Shape;311;p9"/>
          <p:cNvPicPr preferRelativeResize="0"/>
          <p:nvPr/>
        </p:nvPicPr>
        <p:blipFill rotWithShape="1">
          <a:blip r:embed="rId8">
            <a:alphaModFix/>
          </a:blip>
          <a:srcRect b="0" l="0" r="0" t="0"/>
          <a:stretch/>
        </p:blipFill>
        <p:spPr>
          <a:xfrm>
            <a:off x="5294990" y="5143356"/>
            <a:ext cx="2949613" cy="1631207"/>
          </a:xfrm>
          <a:prstGeom prst="rect">
            <a:avLst/>
          </a:prstGeom>
          <a:noFill/>
          <a:ln cap="flat" cmpd="sng" w="38100">
            <a:solidFill>
              <a:srgbClr val="7030A0"/>
            </a:solidFill>
            <a:prstDash val="solid"/>
            <a:round/>
            <a:headEnd len="sm" w="sm" type="none"/>
            <a:tailEnd len="sm" w="sm" type="none"/>
          </a:ln>
        </p:spPr>
      </p:pic>
      <p:pic>
        <p:nvPicPr>
          <p:cNvPr descr="A screenshot of a cell phone&#10;&#10;Description automatically generated" id="312" name="Google Shape;312;p9"/>
          <p:cNvPicPr preferRelativeResize="0"/>
          <p:nvPr/>
        </p:nvPicPr>
        <p:blipFill rotWithShape="1">
          <a:blip r:embed="rId9">
            <a:alphaModFix/>
          </a:blip>
          <a:srcRect b="0" l="0" r="0" t="0"/>
          <a:stretch/>
        </p:blipFill>
        <p:spPr>
          <a:xfrm>
            <a:off x="2797520" y="3960455"/>
            <a:ext cx="2949613" cy="1690767"/>
          </a:xfrm>
          <a:prstGeom prst="rect">
            <a:avLst/>
          </a:prstGeom>
          <a:noFill/>
          <a:ln cap="flat" cmpd="sng" w="38100">
            <a:solidFill>
              <a:srgbClr val="7030A0"/>
            </a:solidFill>
            <a:prstDash val="solid"/>
            <a:round/>
            <a:headEnd len="sm" w="sm" type="none"/>
            <a:tailEnd len="sm" w="sm" type="none"/>
          </a:ln>
        </p:spPr>
      </p:pic>
      <p:grpSp>
        <p:nvGrpSpPr>
          <p:cNvPr id="313" name="Google Shape;313;p9"/>
          <p:cNvGrpSpPr/>
          <p:nvPr/>
        </p:nvGrpSpPr>
        <p:grpSpPr>
          <a:xfrm>
            <a:off x="7000188" y="-522361"/>
            <a:ext cx="3041684" cy="2407453"/>
            <a:chOff x="687207" y="-2433452"/>
            <a:chExt cx="8061157" cy="8837552"/>
          </a:xfrm>
        </p:grpSpPr>
        <p:pic>
          <p:nvPicPr>
            <p:cNvPr id="314" name="Google Shape;314;p9"/>
            <p:cNvPicPr preferRelativeResize="0"/>
            <p:nvPr/>
          </p:nvPicPr>
          <p:blipFill rotWithShape="1">
            <a:blip r:embed="rId10">
              <a:alphaModFix/>
            </a:blip>
            <a:srcRect b="0" l="0" r="0" t="0"/>
            <a:stretch/>
          </p:blipFill>
          <p:spPr>
            <a:xfrm>
              <a:off x="687207" y="814701"/>
              <a:ext cx="8061157" cy="5589399"/>
            </a:xfrm>
            <a:prstGeom prst="rect">
              <a:avLst/>
            </a:prstGeom>
            <a:noFill/>
            <a:ln>
              <a:noFill/>
            </a:ln>
            <a:effectLst>
              <a:outerShdw rotWithShape="0" algn="tl" dir="2700000" dist="76200">
                <a:srgbClr val="D8D8D8">
                  <a:alpha val="40000"/>
                </a:srgbClr>
              </a:outerShdw>
            </a:effectLst>
          </p:spPr>
        </p:pic>
        <p:sp>
          <p:nvSpPr>
            <p:cNvPr id="315" name="Google Shape;315;p9"/>
            <p:cNvSpPr txBox="1"/>
            <p:nvPr/>
          </p:nvSpPr>
          <p:spPr>
            <a:xfrm>
              <a:off x="3501972" y="-2433452"/>
              <a:ext cx="1132514" cy="5084197"/>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Count </a:t>
              </a:r>
              <a:br>
                <a:rPr b="0" i="0" lang="en-US" sz="1400" u="none" cap="none" strike="noStrike">
                  <a:solidFill>
                    <a:schemeClr val="lt1"/>
                  </a:solidFill>
                  <a:latin typeface="Open Sans"/>
                  <a:ea typeface="Open Sans"/>
                  <a:cs typeface="Open Sans"/>
                  <a:sym typeface="Open Sans"/>
                </a:rPr>
              </a:br>
              <a:r>
                <a:rPr b="0" i="0" lang="en-US" sz="1400" u="none" cap="none" strike="noStrike">
                  <a:solidFill>
                    <a:schemeClr val="lt1"/>
                  </a:solidFill>
                  <a:latin typeface="Open Sans"/>
                  <a:ea typeface="Open Sans"/>
                  <a:cs typeface="Open Sans"/>
                  <a:sym typeface="Open Sans"/>
                </a:rPr>
                <a:t> calls</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10"/>
          <p:cNvSpPr txBox="1"/>
          <p:nvPr>
            <p:ph type="title"/>
          </p:nvPr>
        </p:nvSpPr>
        <p:spPr>
          <a:xfrm>
            <a:off x="2796747" y="224249"/>
            <a:ext cx="6882712" cy="64912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000"/>
              <a:buFont typeface="Open Sans Light"/>
              <a:buNone/>
            </a:pPr>
            <a:r>
              <a:rPr lang="en-US"/>
              <a:t>Analyze existing program </a:t>
            </a:r>
            <a:endParaRPr/>
          </a:p>
        </p:txBody>
      </p:sp>
      <p:pic>
        <p:nvPicPr>
          <p:cNvPr id="322" name="Google Shape;322;p10"/>
          <p:cNvPicPr preferRelativeResize="0"/>
          <p:nvPr/>
        </p:nvPicPr>
        <p:blipFill rotWithShape="1">
          <a:blip r:embed="rId3">
            <a:alphaModFix/>
          </a:blip>
          <a:srcRect b="0" l="0" r="0" t="0"/>
          <a:stretch/>
        </p:blipFill>
        <p:spPr>
          <a:xfrm>
            <a:off x="1981200" y="1144440"/>
            <a:ext cx="5805377" cy="5164751"/>
          </a:xfrm>
          <a:prstGeom prst="rect">
            <a:avLst/>
          </a:prstGeom>
          <a:noFill/>
          <a:ln>
            <a:noFill/>
          </a:ln>
        </p:spPr>
      </p:pic>
      <p:sp>
        <p:nvSpPr>
          <p:cNvPr id="323" name="Google Shape;323;p10"/>
          <p:cNvSpPr/>
          <p:nvPr/>
        </p:nvSpPr>
        <p:spPr>
          <a:xfrm>
            <a:off x="7865060" y="3055546"/>
            <a:ext cx="2802940" cy="1205111"/>
          </a:xfrm>
          <a:prstGeom prst="wedgeRectCallout">
            <a:avLst>
              <a:gd fmla="val -105129" name="adj1"/>
              <a:gd fmla="val 47134" name="adj2"/>
            </a:avLst>
          </a:prstGeom>
          <a:solidFill>
            <a:srgbClr val="FFFF0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highlight>
                  <a:srgbClr val="FFFF00"/>
                </a:highlight>
                <a:latin typeface="Open Sans"/>
                <a:ea typeface="Open Sans"/>
                <a:cs typeface="Open Sans"/>
                <a:sym typeface="Open Sans"/>
              </a:rPr>
              <a:t>Use Topaz Program Analysis to review program outline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highlight>
                <a:srgbClr val="FFFF00"/>
              </a:highlight>
              <a:latin typeface="Open Sans"/>
              <a:ea typeface="Open Sans"/>
              <a:cs typeface="Open Sans"/>
              <a:sym typeface="Open Sans"/>
            </a:endParaRPr>
          </a:p>
        </p:txBody>
      </p:sp>
      <p:sp>
        <p:nvSpPr>
          <p:cNvPr id="324" name="Google Shape;324;p10"/>
          <p:cNvSpPr/>
          <p:nvPr/>
        </p:nvSpPr>
        <p:spPr>
          <a:xfrm>
            <a:off x="7865060" y="1766170"/>
            <a:ext cx="2802940" cy="1205111"/>
          </a:xfrm>
          <a:prstGeom prst="wedgeRectCallout">
            <a:avLst>
              <a:gd fmla="val -203377" name="adj1"/>
              <a:gd fmla="val 159185" name="adj2"/>
            </a:avLst>
          </a:prstGeom>
          <a:solidFill>
            <a:srgbClr val="FFFF0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highlight>
                  <a:srgbClr val="FFFF00"/>
                </a:highlight>
                <a:latin typeface="Open Sans"/>
                <a:ea typeface="Open Sans"/>
                <a:cs typeface="Open Sans"/>
                <a:sym typeface="Open Sans"/>
              </a:rPr>
              <a:t>Use Xpediter to look at internal program flow and variable values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highlight>
                <a:srgbClr val="FFFF00"/>
              </a:highlight>
              <a:latin typeface="Open Sans"/>
              <a:ea typeface="Open Sans"/>
              <a:cs typeface="Open Sans"/>
              <a:sym typeface="Open Sans"/>
            </a:endParaRPr>
          </a:p>
        </p:txBody>
      </p:sp>
      <p:pic>
        <p:nvPicPr>
          <p:cNvPr id="325" name="Google Shape;325;p10"/>
          <p:cNvPicPr preferRelativeResize="0"/>
          <p:nvPr/>
        </p:nvPicPr>
        <p:blipFill rotWithShape="1">
          <a:blip r:embed="rId4">
            <a:alphaModFix/>
          </a:blip>
          <a:srcRect b="0" l="0" r="0" t="0"/>
          <a:stretch/>
        </p:blipFill>
        <p:spPr>
          <a:xfrm>
            <a:off x="8632300" y="6309190"/>
            <a:ext cx="1268461" cy="48617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14"/>
          <p:cNvSpPr txBox="1"/>
          <p:nvPr>
            <p:ph type="title"/>
          </p:nvPr>
        </p:nvSpPr>
        <p:spPr>
          <a:xfrm>
            <a:off x="2512828" y="256264"/>
            <a:ext cx="7166344" cy="87580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700"/>
              <a:buFont typeface="Open Sans Light"/>
              <a:buNone/>
            </a:pPr>
            <a:r>
              <a:rPr lang="en-US" sz="2700"/>
              <a:t>Review End to End API behavior in Eclipse and Xpediter Debuggers</a:t>
            </a:r>
            <a:endParaRPr/>
          </a:p>
        </p:txBody>
      </p:sp>
      <p:pic>
        <p:nvPicPr>
          <p:cNvPr id="332" name="Google Shape;332;p14"/>
          <p:cNvPicPr preferRelativeResize="0"/>
          <p:nvPr/>
        </p:nvPicPr>
        <p:blipFill rotWithShape="1">
          <a:blip r:embed="rId3">
            <a:alphaModFix/>
          </a:blip>
          <a:srcRect b="0" l="0" r="0" t="0"/>
          <a:stretch/>
        </p:blipFill>
        <p:spPr>
          <a:xfrm>
            <a:off x="1842977" y="1132073"/>
            <a:ext cx="8229600" cy="4414837"/>
          </a:xfrm>
          <a:prstGeom prst="rect">
            <a:avLst/>
          </a:prstGeom>
          <a:noFill/>
          <a:ln>
            <a:noFill/>
          </a:ln>
        </p:spPr>
      </p:pic>
      <p:sp>
        <p:nvSpPr>
          <p:cNvPr id="333" name="Google Shape;333;p14"/>
          <p:cNvSpPr/>
          <p:nvPr/>
        </p:nvSpPr>
        <p:spPr>
          <a:xfrm>
            <a:off x="6850913" y="1857067"/>
            <a:ext cx="2802940" cy="1205111"/>
          </a:xfrm>
          <a:prstGeom prst="wedgeRectCallout">
            <a:avLst>
              <a:gd fmla="val -125614" name="adj1"/>
              <a:gd fmla="val 70956" name="adj2"/>
            </a:avLst>
          </a:prstGeom>
          <a:solidFill>
            <a:srgbClr val="FFFF0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highlight>
                <a:srgbClr val="FFFF00"/>
              </a:highlight>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highlight>
                  <a:srgbClr val="FFFF00"/>
                </a:highlight>
                <a:latin typeface="Open Sans"/>
                <a:ea typeface="Open Sans"/>
                <a:cs typeface="Open Sans"/>
                <a:sym typeface="Open Sans"/>
              </a:rPr>
              <a:t>Step through Java Code using Eclipse Java Debugger and Mainframe Code using Xpediter Debugger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highlight>
                <a:srgbClr val="FFFF00"/>
              </a:highlight>
              <a:latin typeface="Open Sans"/>
              <a:ea typeface="Open Sans"/>
              <a:cs typeface="Open Sans"/>
              <a:sym typeface="Open Sans"/>
            </a:endParaRPr>
          </a:p>
        </p:txBody>
      </p:sp>
      <p:pic>
        <p:nvPicPr>
          <p:cNvPr id="334" name="Google Shape;334;p14"/>
          <p:cNvPicPr preferRelativeResize="0"/>
          <p:nvPr/>
        </p:nvPicPr>
        <p:blipFill rotWithShape="1">
          <a:blip r:embed="rId4">
            <a:alphaModFix/>
          </a:blip>
          <a:srcRect b="0" l="0" r="0" t="0"/>
          <a:stretch/>
        </p:blipFill>
        <p:spPr>
          <a:xfrm>
            <a:off x="1981201" y="5958959"/>
            <a:ext cx="1268461" cy="48617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37"/>
          <p:cNvSpPr txBox="1"/>
          <p:nvPr>
            <p:ph type="title"/>
          </p:nvPr>
        </p:nvSpPr>
        <p:spPr>
          <a:xfrm>
            <a:off x="688624" y="0"/>
            <a:ext cx="10814752" cy="111318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Compuware Partnership Timeline</a:t>
            </a:r>
            <a:endParaRPr/>
          </a:p>
        </p:txBody>
      </p:sp>
      <p:sp>
        <p:nvSpPr>
          <p:cNvPr id="76" name="Google Shape;76;p37"/>
          <p:cNvSpPr txBox="1"/>
          <p:nvPr>
            <p:ph idx="12" type="sldNum"/>
          </p:nvPr>
        </p:nvSpPr>
        <p:spPr>
          <a:xfrm>
            <a:off x="11656744" y="6410036"/>
            <a:ext cx="233418" cy="235528"/>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77" name="Google Shape;77;p37"/>
          <p:cNvSpPr txBox="1"/>
          <p:nvPr>
            <p:ph idx="1" type="body"/>
          </p:nvPr>
        </p:nvSpPr>
        <p:spPr>
          <a:xfrm>
            <a:off x="688625" y="1344621"/>
            <a:ext cx="9069000" cy="3169200"/>
          </a:xfrm>
          <a:prstGeom prst="rect">
            <a:avLst/>
          </a:prstGeom>
          <a:noFill/>
          <a:ln>
            <a:noFill/>
          </a:ln>
        </p:spPr>
        <p:txBody>
          <a:bodyPr anchorCtr="0" anchor="t" bIns="91425" lIns="91425" spcFirstLastPara="1" rIns="91425" wrap="square" tIns="91425">
            <a:noAutofit/>
          </a:bodyPr>
          <a:lstStyle/>
          <a:p>
            <a:pPr indent="0" lvl="0" marL="76200" rtl="0" algn="l">
              <a:lnSpc>
                <a:spcPct val="100000"/>
              </a:lnSpc>
              <a:spcBef>
                <a:spcPts val="0"/>
              </a:spcBef>
              <a:spcAft>
                <a:spcPts val="0"/>
              </a:spcAft>
              <a:buSzPts val="2400"/>
              <a:buNone/>
            </a:pPr>
            <a:r>
              <a:rPr lang="en-US" sz="2400"/>
              <a:t>Announce partnership in press release Oct 1</a:t>
            </a:r>
            <a:r>
              <a:rPr baseline="30000" lang="en-US" sz="2400"/>
              <a:t>st</a:t>
            </a:r>
            <a:endParaRPr sz="2400"/>
          </a:p>
          <a:p>
            <a:pPr indent="0" lvl="0" marL="0" rtl="0" algn="l">
              <a:lnSpc>
                <a:spcPct val="100000"/>
              </a:lnSpc>
              <a:spcBef>
                <a:spcPts val="0"/>
              </a:spcBef>
              <a:spcAft>
                <a:spcPts val="0"/>
              </a:spcAft>
              <a:buSzPts val="1890"/>
              <a:buNone/>
            </a:pPr>
            <a:r>
              <a:t/>
            </a:r>
            <a:endParaRPr baseline="30000" sz="2400"/>
          </a:p>
          <a:p>
            <a:pPr indent="0" lvl="0" marL="76200" rtl="0" algn="l">
              <a:lnSpc>
                <a:spcPct val="100000"/>
              </a:lnSpc>
              <a:spcBef>
                <a:spcPts val="0"/>
              </a:spcBef>
              <a:spcAft>
                <a:spcPts val="0"/>
              </a:spcAft>
              <a:buSzPts val="2400"/>
              <a:buNone/>
            </a:pPr>
            <a:r>
              <a:rPr lang="en-US" sz="2400"/>
              <a:t>Compuware sales enablement Oct 3</a:t>
            </a:r>
            <a:r>
              <a:rPr baseline="30000" lang="en-US" sz="2400"/>
              <a:t>rd</a:t>
            </a:r>
            <a:endParaRPr sz="2400"/>
          </a:p>
          <a:p>
            <a:pPr indent="0" lvl="0" marL="457200" rtl="0" algn="l">
              <a:lnSpc>
                <a:spcPct val="100000"/>
              </a:lnSpc>
              <a:spcBef>
                <a:spcPts val="0"/>
              </a:spcBef>
              <a:spcAft>
                <a:spcPts val="0"/>
              </a:spcAft>
              <a:buSzPts val="1890"/>
              <a:buNone/>
            </a:pPr>
            <a:r>
              <a:t/>
            </a:r>
            <a:endParaRPr sz="2400"/>
          </a:p>
          <a:p>
            <a:pPr indent="0" lvl="0" marL="76200" rtl="0" algn="l">
              <a:lnSpc>
                <a:spcPct val="100000"/>
              </a:lnSpc>
              <a:spcBef>
                <a:spcPts val="0"/>
              </a:spcBef>
              <a:spcAft>
                <a:spcPts val="0"/>
              </a:spcAft>
              <a:buSzPts val="2400"/>
              <a:buNone/>
            </a:pPr>
            <a:r>
              <a:rPr lang="en-US" sz="2400"/>
              <a:t>Huge potential opportunity</a:t>
            </a:r>
            <a:endParaRPr sz="2400"/>
          </a:p>
          <a:p>
            <a:pPr indent="0" lvl="0" marL="457200" rtl="0" algn="l">
              <a:lnSpc>
                <a:spcPct val="100000"/>
              </a:lnSpc>
              <a:spcBef>
                <a:spcPts val="0"/>
              </a:spcBef>
              <a:spcAft>
                <a:spcPts val="0"/>
              </a:spcAft>
              <a:buSzPts val="1890"/>
              <a:buNone/>
            </a:pPr>
            <a:r>
              <a:t/>
            </a:r>
            <a:endParaRPr sz="2400"/>
          </a:p>
          <a:p>
            <a:pPr indent="0" lvl="0" marL="76200" rtl="0" algn="l">
              <a:lnSpc>
                <a:spcPct val="100000"/>
              </a:lnSpc>
              <a:spcBef>
                <a:spcPts val="0"/>
              </a:spcBef>
              <a:spcAft>
                <a:spcPts val="0"/>
              </a:spcAft>
              <a:buSzPts val="2400"/>
              <a:buNone/>
            </a:pPr>
            <a:r>
              <a:rPr lang="en-US" sz="2400"/>
              <a:t>Potential questions from prospects and customers</a:t>
            </a:r>
            <a:endParaRPr sz="2400"/>
          </a:p>
          <a:p>
            <a:pPr indent="0" lvl="0" marL="0" rtl="0" algn="l">
              <a:lnSpc>
                <a:spcPct val="100000"/>
              </a:lnSpc>
              <a:spcBef>
                <a:spcPts val="0"/>
              </a:spcBef>
              <a:spcAft>
                <a:spcPts val="0"/>
              </a:spcAft>
              <a:buSzPts val="1890"/>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39"/>
          <p:cNvSpPr txBox="1"/>
          <p:nvPr>
            <p:ph type="title"/>
          </p:nvPr>
        </p:nvSpPr>
        <p:spPr>
          <a:xfrm>
            <a:off x="688624" y="0"/>
            <a:ext cx="10814752" cy="111318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1800"/>
              <a:buNone/>
            </a:pPr>
            <a:r>
              <a:rPr lang="en-US"/>
              <a:t>Compuware focus and benefits</a:t>
            </a:r>
            <a:endParaRPr/>
          </a:p>
        </p:txBody>
      </p:sp>
      <p:sp>
        <p:nvSpPr>
          <p:cNvPr id="83" name="Google Shape;83;p39"/>
          <p:cNvSpPr txBox="1"/>
          <p:nvPr>
            <p:ph idx="12" type="sldNum"/>
          </p:nvPr>
        </p:nvSpPr>
        <p:spPr>
          <a:xfrm>
            <a:off x="11656744" y="6410036"/>
            <a:ext cx="233418" cy="235528"/>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84" name="Google Shape;84;p39"/>
          <p:cNvSpPr txBox="1"/>
          <p:nvPr>
            <p:ph idx="1" type="body"/>
          </p:nvPr>
        </p:nvSpPr>
        <p:spPr>
          <a:xfrm>
            <a:off x="183300" y="1170425"/>
            <a:ext cx="5978100" cy="345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800"/>
              <a:buNone/>
            </a:pPr>
            <a:r>
              <a:rPr b="1" lang="en-US" sz="1800">
                <a:solidFill>
                  <a:schemeClr val="dk2"/>
                </a:solidFill>
              </a:rPr>
              <a:t>Compuware Bio</a:t>
            </a:r>
            <a:endParaRPr b="1" sz="1800"/>
          </a:p>
          <a:p>
            <a:pPr indent="-285750" lvl="0" marL="285750" rtl="0" algn="l">
              <a:lnSpc>
                <a:spcPct val="150000"/>
              </a:lnSpc>
              <a:spcBef>
                <a:spcPts val="0"/>
              </a:spcBef>
              <a:spcAft>
                <a:spcPts val="0"/>
              </a:spcAft>
              <a:buClr>
                <a:schemeClr val="dk2"/>
              </a:buClr>
              <a:buSzPts val="1800"/>
              <a:buFont typeface="Open Sans"/>
              <a:buChar char="●"/>
            </a:pPr>
            <a:r>
              <a:rPr lang="en-US" sz="1800">
                <a:solidFill>
                  <a:schemeClr val="dk2"/>
                </a:solidFill>
              </a:rPr>
              <a:t>Large mainframe focused company</a:t>
            </a:r>
            <a:endParaRPr sz="1800">
              <a:solidFill>
                <a:schemeClr val="dk2"/>
              </a:solidFill>
            </a:endParaRPr>
          </a:p>
          <a:p>
            <a:pPr indent="-285750" lvl="0" marL="285750" rtl="0" algn="l">
              <a:lnSpc>
                <a:spcPct val="150000"/>
              </a:lnSpc>
              <a:spcBef>
                <a:spcPts val="0"/>
              </a:spcBef>
              <a:spcAft>
                <a:spcPts val="0"/>
              </a:spcAft>
              <a:buClr>
                <a:schemeClr val="dk2"/>
              </a:buClr>
              <a:buSzPts val="1800"/>
              <a:buFont typeface="Open Sans"/>
              <a:buChar char="●"/>
            </a:pPr>
            <a:r>
              <a:rPr lang="en-US" sz="1800">
                <a:solidFill>
                  <a:schemeClr val="dk2"/>
                </a:solidFill>
              </a:rPr>
              <a:t>Been in business since 1973</a:t>
            </a:r>
            <a:endParaRPr sz="1800">
              <a:solidFill>
                <a:schemeClr val="dk2"/>
              </a:solidFill>
            </a:endParaRPr>
          </a:p>
          <a:p>
            <a:pPr indent="-285750" lvl="0" marL="285750" rtl="0" algn="l">
              <a:lnSpc>
                <a:spcPct val="150000"/>
              </a:lnSpc>
              <a:spcBef>
                <a:spcPts val="0"/>
              </a:spcBef>
              <a:spcAft>
                <a:spcPts val="0"/>
              </a:spcAft>
              <a:buClr>
                <a:schemeClr val="dk2"/>
              </a:buClr>
              <a:buSzPts val="1800"/>
              <a:buFont typeface="Open Sans"/>
              <a:buChar char="●"/>
            </a:pPr>
            <a:r>
              <a:rPr lang="en-US" sz="1800">
                <a:solidFill>
                  <a:schemeClr val="dk2"/>
                </a:solidFill>
              </a:rPr>
              <a:t>Sells suite of mainframe development tools</a:t>
            </a:r>
            <a:endParaRPr sz="1800">
              <a:solidFill>
                <a:schemeClr val="dk2"/>
              </a:solidFill>
            </a:endParaRPr>
          </a:p>
          <a:p>
            <a:pPr indent="-285750" lvl="0" marL="285750" rtl="0" algn="l">
              <a:lnSpc>
                <a:spcPct val="100000"/>
              </a:lnSpc>
              <a:spcBef>
                <a:spcPts val="0"/>
              </a:spcBef>
              <a:spcAft>
                <a:spcPts val="0"/>
              </a:spcAft>
              <a:buClr>
                <a:schemeClr val="dk2"/>
              </a:buClr>
              <a:buSzPts val="1800"/>
              <a:buFont typeface="Open Sans"/>
              <a:buChar char="●"/>
            </a:pPr>
            <a:r>
              <a:rPr lang="en-US" sz="1800">
                <a:solidFill>
                  <a:schemeClr val="dk2"/>
                </a:solidFill>
              </a:rPr>
              <a:t>Tag line: </a:t>
            </a:r>
            <a:endParaRPr sz="1800"/>
          </a:p>
          <a:p>
            <a:pPr indent="0" lvl="0" marL="457200" rtl="0" algn="l">
              <a:lnSpc>
                <a:spcPct val="150000"/>
              </a:lnSpc>
              <a:spcBef>
                <a:spcPts val="0"/>
              </a:spcBef>
              <a:spcAft>
                <a:spcPts val="0"/>
              </a:spcAft>
              <a:buSzPts val="1890"/>
              <a:buNone/>
            </a:pPr>
            <a:r>
              <a:rPr b="1" lang="en-US" sz="1800">
                <a:solidFill>
                  <a:schemeClr val="dk2"/>
                </a:solidFill>
              </a:rPr>
              <a:t>Mainstream your mainframe with Compuware</a:t>
            </a:r>
            <a:endParaRPr sz="1800"/>
          </a:p>
          <a:p>
            <a:pPr indent="-285750" lvl="0" marL="285750" rtl="0" algn="l">
              <a:lnSpc>
                <a:spcPct val="100000"/>
              </a:lnSpc>
              <a:spcBef>
                <a:spcPts val="0"/>
              </a:spcBef>
              <a:spcAft>
                <a:spcPts val="0"/>
              </a:spcAft>
              <a:buClr>
                <a:schemeClr val="dk2"/>
              </a:buClr>
              <a:buSzPts val="1800"/>
              <a:buFont typeface="Open Sans"/>
              <a:buChar char="●"/>
            </a:pPr>
            <a:r>
              <a:rPr lang="en-US" sz="1800">
                <a:solidFill>
                  <a:schemeClr val="dk2"/>
                </a:solidFill>
              </a:rPr>
              <a:t>Product Line: Topaz</a:t>
            </a:r>
            <a:endParaRPr/>
          </a:p>
          <a:p>
            <a:pPr indent="-285750" lvl="0" marL="285750" rtl="0" algn="l">
              <a:lnSpc>
                <a:spcPct val="100000"/>
              </a:lnSpc>
              <a:spcBef>
                <a:spcPts val="0"/>
              </a:spcBef>
              <a:spcAft>
                <a:spcPts val="0"/>
              </a:spcAft>
              <a:buClr>
                <a:schemeClr val="dk2"/>
              </a:buClr>
              <a:buSzPts val="1800"/>
              <a:buFont typeface="Open Sans"/>
              <a:buChar char="●"/>
            </a:pPr>
            <a:r>
              <a:rPr lang="en-US" sz="1800">
                <a:solidFill>
                  <a:schemeClr val="dk2"/>
                </a:solidFill>
              </a:rPr>
              <a:t>Support DevOps for mainframe development</a:t>
            </a:r>
            <a:endParaRPr sz="1800"/>
          </a:p>
        </p:txBody>
      </p:sp>
      <p:sp>
        <p:nvSpPr>
          <p:cNvPr id="85" name="Google Shape;85;p39"/>
          <p:cNvSpPr txBox="1"/>
          <p:nvPr>
            <p:ph idx="2" type="body"/>
          </p:nvPr>
        </p:nvSpPr>
        <p:spPr>
          <a:xfrm>
            <a:off x="6493077" y="1420814"/>
            <a:ext cx="5115900" cy="2493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890"/>
              <a:buNone/>
            </a:pPr>
            <a:r>
              <a:rPr b="1" lang="en-US" sz="1800">
                <a:solidFill>
                  <a:schemeClr val="dk2"/>
                </a:solidFill>
              </a:rPr>
              <a:t>Issues Compuware Needs to Address</a:t>
            </a:r>
            <a:endParaRPr b="1" sz="1800">
              <a:solidFill>
                <a:schemeClr val="dk2"/>
              </a:solidFill>
            </a:endParaRPr>
          </a:p>
          <a:p>
            <a:pPr indent="-342900" lvl="0" marL="457200" rtl="0" algn="l">
              <a:lnSpc>
                <a:spcPct val="150000"/>
              </a:lnSpc>
              <a:spcBef>
                <a:spcPts val="0"/>
              </a:spcBef>
              <a:spcAft>
                <a:spcPts val="0"/>
              </a:spcAft>
              <a:buClr>
                <a:schemeClr val="dk2"/>
              </a:buClr>
              <a:buSzPts val="1800"/>
              <a:buChar char="●"/>
            </a:pPr>
            <a:r>
              <a:rPr lang="en-US" sz="1800">
                <a:solidFill>
                  <a:schemeClr val="dk2"/>
                </a:solidFill>
              </a:rPr>
              <a:t>Their customers wants to expose the data </a:t>
            </a:r>
            <a:endParaRPr sz="1800">
              <a:solidFill>
                <a:schemeClr val="dk2"/>
              </a:solidFill>
            </a:endParaRPr>
          </a:p>
          <a:p>
            <a:pPr indent="-342900" lvl="0" marL="457200" rtl="0" algn="l">
              <a:lnSpc>
                <a:spcPct val="150000"/>
              </a:lnSpc>
              <a:spcBef>
                <a:spcPts val="0"/>
              </a:spcBef>
              <a:spcAft>
                <a:spcPts val="0"/>
              </a:spcAft>
              <a:buClr>
                <a:schemeClr val="dk2"/>
              </a:buClr>
              <a:buSzPts val="1800"/>
              <a:buChar char="●"/>
            </a:pPr>
            <a:r>
              <a:rPr lang="en-US" sz="1800">
                <a:solidFill>
                  <a:schemeClr val="dk2"/>
                </a:solidFill>
              </a:rPr>
              <a:t>IBM has Z/OS Connect as a solution</a:t>
            </a:r>
            <a:endParaRPr sz="1800">
              <a:solidFill>
                <a:schemeClr val="dk2"/>
              </a:solidFill>
            </a:endParaRPr>
          </a:p>
          <a:p>
            <a:pPr indent="-342900" lvl="0" marL="457200" rtl="0" algn="l">
              <a:lnSpc>
                <a:spcPct val="150000"/>
              </a:lnSpc>
              <a:spcBef>
                <a:spcPts val="0"/>
              </a:spcBef>
              <a:spcAft>
                <a:spcPts val="0"/>
              </a:spcAft>
              <a:buClr>
                <a:schemeClr val="dk2"/>
              </a:buClr>
              <a:buSzPts val="1800"/>
              <a:buChar char="●"/>
            </a:pPr>
            <a:r>
              <a:rPr lang="en-US" sz="1800">
                <a:solidFill>
                  <a:schemeClr val="dk2"/>
                </a:solidFill>
              </a:rPr>
              <a:t>Sees OpenLegacy as competitive advantage</a:t>
            </a:r>
            <a:endParaRPr sz="1800">
              <a:solidFill>
                <a:schemeClr val="dk2"/>
              </a:solidFill>
            </a:endParaRPr>
          </a:p>
          <a:p>
            <a:pPr indent="-228600" lvl="0" marL="457200" rtl="0" algn="l">
              <a:lnSpc>
                <a:spcPct val="150000"/>
              </a:lnSpc>
              <a:spcBef>
                <a:spcPts val="0"/>
              </a:spcBef>
              <a:spcAft>
                <a:spcPts val="0"/>
              </a:spcAft>
              <a:buClr>
                <a:schemeClr val="dk1"/>
              </a:buClr>
              <a:buSzPts val="1800"/>
              <a:buFont typeface="Open Sans"/>
              <a:buNone/>
            </a:pPr>
            <a:r>
              <a:t/>
            </a:r>
            <a:endParaRPr sz="1800"/>
          </a:p>
          <a:p>
            <a:pPr indent="-228600" lvl="0" marL="457200" rtl="0" algn="l">
              <a:lnSpc>
                <a:spcPct val="150000"/>
              </a:lnSpc>
              <a:spcBef>
                <a:spcPts val="0"/>
              </a:spcBef>
              <a:spcAft>
                <a:spcPts val="0"/>
              </a:spcAft>
              <a:buClr>
                <a:schemeClr val="dk1"/>
              </a:buClr>
              <a:buSzPts val="1800"/>
              <a:buFont typeface="Open Sans"/>
              <a:buNone/>
            </a:pPr>
            <a:r>
              <a:t/>
            </a:r>
            <a:endParaRPr sz="1800"/>
          </a:p>
          <a:p>
            <a:pPr indent="0" lvl="0" marL="114300" rtl="0" algn="l">
              <a:lnSpc>
                <a:spcPct val="150000"/>
              </a:lnSpc>
              <a:spcBef>
                <a:spcPts val="0"/>
              </a:spcBef>
              <a:spcAft>
                <a:spcPts val="0"/>
              </a:spcAft>
              <a:buClr>
                <a:schemeClr val="dk1"/>
              </a:buClr>
              <a:buSzPts val="1800"/>
              <a:buNone/>
            </a:pPr>
            <a:r>
              <a:rPr b="1" lang="en-US" sz="1800"/>
              <a:t>Key takeaways</a:t>
            </a:r>
            <a:endParaRPr/>
          </a:p>
          <a:p>
            <a:pPr indent="-342900" lvl="0" marL="457200" rtl="0" algn="l">
              <a:lnSpc>
                <a:spcPct val="150000"/>
              </a:lnSpc>
              <a:spcBef>
                <a:spcPts val="0"/>
              </a:spcBef>
              <a:spcAft>
                <a:spcPts val="0"/>
              </a:spcAft>
              <a:buClr>
                <a:schemeClr val="dk1"/>
              </a:buClr>
              <a:buSzPts val="1800"/>
              <a:buFont typeface="Open Sans"/>
              <a:buChar char="●"/>
            </a:pPr>
            <a:r>
              <a:rPr lang="en-US" sz="1800"/>
              <a:t>Both companies</a:t>
            </a:r>
            <a:r>
              <a:rPr lang="en-US" sz="1800">
                <a:solidFill>
                  <a:srgbClr val="000000"/>
                </a:solidFill>
              </a:rPr>
              <a:t> </a:t>
            </a:r>
            <a:r>
              <a:rPr lang="en-US" sz="1800"/>
              <a:t>love the mainframe</a:t>
            </a:r>
            <a:endParaRPr sz="1800">
              <a:solidFill>
                <a:srgbClr val="000000"/>
              </a:solidFill>
            </a:endParaRPr>
          </a:p>
          <a:p>
            <a:pPr indent="-342900" lvl="0" marL="457200" rtl="0" algn="l">
              <a:lnSpc>
                <a:spcPct val="150000"/>
              </a:lnSpc>
              <a:spcBef>
                <a:spcPts val="0"/>
              </a:spcBef>
              <a:spcAft>
                <a:spcPts val="0"/>
              </a:spcAft>
              <a:buClr>
                <a:schemeClr val="dk1"/>
              </a:buClr>
              <a:buSzPts val="1800"/>
              <a:buFont typeface="Open Sans"/>
              <a:buChar char="●"/>
            </a:pPr>
            <a:r>
              <a:rPr lang="en-US" sz="1800"/>
              <a:t>Compete against IBM &amp; doing nothing</a:t>
            </a:r>
            <a:endParaRPr sz="1800"/>
          </a:p>
        </p:txBody>
      </p:sp>
      <p:sp>
        <p:nvSpPr>
          <p:cNvPr id="86" name="Google Shape;86;p39"/>
          <p:cNvSpPr txBox="1"/>
          <p:nvPr/>
        </p:nvSpPr>
        <p:spPr>
          <a:xfrm>
            <a:off x="597569" y="4871036"/>
            <a:ext cx="5658851" cy="13387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Open Sans"/>
                <a:ea typeface="Open Sans"/>
                <a:cs typeface="Open Sans"/>
                <a:sym typeface="Open Sans"/>
              </a:rPr>
              <a:t>Key thoughts:</a:t>
            </a:r>
            <a:endParaRPr b="1" i="0" sz="1800" u="none" cap="none" strike="noStrike">
              <a:solidFill>
                <a:srgbClr val="000000"/>
              </a:solidFill>
              <a:latin typeface="Open Sans"/>
              <a:ea typeface="Open Sans"/>
              <a:cs typeface="Open Sans"/>
              <a:sym typeface="Open Sans"/>
            </a:endParaRPr>
          </a:p>
          <a:p>
            <a:pPr indent="-342900" lvl="0" marL="457200" marR="0" rtl="0" algn="l">
              <a:lnSpc>
                <a:spcPct val="100000"/>
              </a:lnSpc>
              <a:spcBef>
                <a:spcPts val="0"/>
              </a:spcBef>
              <a:spcAft>
                <a:spcPts val="0"/>
              </a:spcAft>
              <a:buClr>
                <a:srgbClr val="000000"/>
              </a:buClr>
              <a:buSzPts val="1800"/>
              <a:buFont typeface="Open Sans"/>
              <a:buChar char="●"/>
            </a:pPr>
            <a:r>
              <a:rPr b="0" i="0" lang="en-US" sz="1800" u="none" cap="none" strike="noStrike">
                <a:solidFill>
                  <a:srgbClr val="000000"/>
                </a:solidFill>
                <a:latin typeface="Open Sans"/>
                <a:ea typeface="Open Sans"/>
                <a:cs typeface="Open Sans"/>
                <a:sym typeface="Open Sans"/>
              </a:rPr>
              <a:t>They already are in accounts in our prospects</a:t>
            </a:r>
            <a:endParaRPr b="0" i="0" sz="1800" u="none" cap="none" strike="noStrike">
              <a:solidFill>
                <a:srgbClr val="000000"/>
              </a:solidFill>
              <a:latin typeface="Open Sans"/>
              <a:ea typeface="Open Sans"/>
              <a:cs typeface="Open Sans"/>
              <a:sym typeface="Open Sans"/>
            </a:endParaRPr>
          </a:p>
          <a:p>
            <a:pPr indent="-342900" lvl="0" marL="457200" marR="0" rtl="0" algn="l">
              <a:lnSpc>
                <a:spcPct val="150000"/>
              </a:lnSpc>
              <a:spcBef>
                <a:spcPts val="0"/>
              </a:spcBef>
              <a:spcAft>
                <a:spcPts val="0"/>
              </a:spcAft>
              <a:buClr>
                <a:srgbClr val="000000"/>
              </a:buClr>
              <a:buSzPts val="1800"/>
              <a:buFont typeface="Open Sans"/>
              <a:buChar char="●"/>
            </a:pPr>
            <a:r>
              <a:rPr b="0" i="0" lang="en-US" sz="1800" u="none" cap="none" strike="noStrike">
                <a:solidFill>
                  <a:srgbClr val="000000"/>
                </a:solidFill>
                <a:latin typeface="Open Sans"/>
                <a:ea typeface="Open Sans"/>
                <a:cs typeface="Open Sans"/>
                <a:sym typeface="Open Sans"/>
              </a:rPr>
              <a:t>Products align very well</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38"/>
          <p:cNvSpPr txBox="1"/>
          <p:nvPr>
            <p:ph type="title"/>
          </p:nvPr>
        </p:nvSpPr>
        <p:spPr>
          <a:xfrm>
            <a:off x="2919664" y="304388"/>
            <a:ext cx="10972800" cy="6491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000"/>
              <a:buNone/>
            </a:pPr>
            <a:r>
              <a:rPr lang="en-US"/>
              <a:t>October Launch Announcement</a:t>
            </a:r>
            <a:endParaRPr/>
          </a:p>
        </p:txBody>
      </p:sp>
      <p:sp>
        <p:nvSpPr>
          <p:cNvPr id="92" name="Google Shape;92;p38"/>
          <p:cNvSpPr/>
          <p:nvPr/>
        </p:nvSpPr>
        <p:spPr>
          <a:xfrm>
            <a:off x="753980" y="1166842"/>
            <a:ext cx="4656300" cy="378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22222"/>
                </a:solidFill>
                <a:latin typeface="Open Sans"/>
                <a:ea typeface="Open Sans"/>
                <a:cs typeface="Open Sans"/>
                <a:sym typeface="Open Sans"/>
              </a:rPr>
              <a:t>"Compuware is excited to be collaborating with OpenLegacy. The new integration with Topaz empowers customers to improve their mainframe software delivery quality, velocity and efficiency within a continuously improving Topaz experience." </a:t>
            </a:r>
            <a:endParaRPr b="0" i="0" sz="2400" u="none" cap="none" strike="noStrike">
              <a:solidFill>
                <a:srgbClr val="22222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22222"/>
              </a:solidFill>
              <a:latin typeface="Open Sans"/>
              <a:ea typeface="Open Sans"/>
              <a:cs typeface="Open Sans"/>
              <a:sym typeface="Open Sans"/>
            </a:endParaRPr>
          </a:p>
          <a:p>
            <a:pPr indent="-317500" lvl="0" marL="342900" marR="0" rtl="0" algn="l">
              <a:lnSpc>
                <a:spcPct val="100000"/>
              </a:lnSpc>
              <a:spcBef>
                <a:spcPts val="0"/>
              </a:spcBef>
              <a:spcAft>
                <a:spcPts val="0"/>
              </a:spcAft>
              <a:buClr>
                <a:srgbClr val="000000"/>
              </a:buClr>
              <a:buSzPts val="2000"/>
              <a:buFont typeface="Open Sans"/>
              <a:buChar char="-"/>
            </a:pPr>
            <a:r>
              <a:rPr b="1" i="1" lang="en-US" sz="2000" u="none" cap="none" strike="noStrike">
                <a:solidFill>
                  <a:srgbClr val="222222"/>
                </a:solidFill>
                <a:latin typeface="Open Sans"/>
                <a:ea typeface="Open Sans"/>
                <a:cs typeface="Open Sans"/>
                <a:sym typeface="Open Sans"/>
              </a:rPr>
              <a:t>Chris O'Malley, CEO, Compuware</a:t>
            </a:r>
            <a:endParaRPr b="1" i="1" sz="2000" u="none" cap="none" strike="noStrike">
              <a:solidFill>
                <a:srgbClr val="000000"/>
              </a:solidFill>
              <a:latin typeface="Open Sans"/>
              <a:ea typeface="Open Sans"/>
              <a:cs typeface="Open Sans"/>
              <a:sym typeface="Open Sans"/>
            </a:endParaRPr>
          </a:p>
        </p:txBody>
      </p:sp>
      <p:sp>
        <p:nvSpPr>
          <p:cNvPr id="93" name="Google Shape;93;p38"/>
          <p:cNvSpPr/>
          <p:nvPr/>
        </p:nvSpPr>
        <p:spPr>
          <a:xfrm>
            <a:off x="6415976" y="1166850"/>
            <a:ext cx="4881600" cy="34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22222"/>
                </a:solidFill>
                <a:latin typeface="Open Sans"/>
                <a:ea typeface="Open Sans"/>
                <a:cs typeface="Open Sans"/>
                <a:sym typeface="Open Sans"/>
              </a:rPr>
              <a:t>“The combination of the two vendors’ offerings gives mainframe developers unprecedented control and flexibility into their API implementations. This partnership empowers customers to incorporate mainframe applications into the modern, cloud-native world.”</a:t>
            </a:r>
            <a:endParaRPr b="0" i="0" sz="2400" u="none" cap="none" strike="noStrike">
              <a:solidFill>
                <a:srgbClr val="22222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22222"/>
              </a:solidFill>
              <a:latin typeface="Open Sans"/>
              <a:ea typeface="Open Sans"/>
              <a:cs typeface="Open Sans"/>
              <a:sym typeface="Open Sans"/>
            </a:endParaRPr>
          </a:p>
          <a:p>
            <a:pPr indent="-260350" lvl="0" marL="285750" marR="0" rtl="0" algn="l">
              <a:lnSpc>
                <a:spcPct val="100000"/>
              </a:lnSpc>
              <a:spcBef>
                <a:spcPts val="0"/>
              </a:spcBef>
              <a:spcAft>
                <a:spcPts val="0"/>
              </a:spcAft>
              <a:buClr>
                <a:srgbClr val="000000"/>
              </a:buClr>
              <a:buSzPts val="2000"/>
              <a:buFont typeface="Open Sans"/>
              <a:buChar char="-"/>
            </a:pPr>
            <a:r>
              <a:rPr b="1" i="1" lang="en-US" sz="2000" u="none" cap="none" strike="noStrike">
                <a:solidFill>
                  <a:srgbClr val="222222"/>
                </a:solidFill>
                <a:latin typeface="Open Sans"/>
                <a:ea typeface="Open Sans"/>
                <a:cs typeface="Open Sans"/>
                <a:sym typeface="Open Sans"/>
              </a:rPr>
              <a:t>Jason Bloomberg</a:t>
            </a:r>
            <a:r>
              <a:rPr b="1" i="1" lang="en-US" sz="2000" u="none" cap="none" strike="noStrike">
                <a:solidFill>
                  <a:srgbClr val="000000"/>
                </a:solidFill>
                <a:latin typeface="Open Sans"/>
                <a:ea typeface="Open Sans"/>
                <a:cs typeface="Open Sans"/>
                <a:sym typeface="Open Sans"/>
              </a:rPr>
              <a:t>, </a:t>
            </a:r>
            <a:r>
              <a:rPr b="1" i="1" lang="en-US" sz="2000" u="none" cap="none" strike="noStrike">
                <a:solidFill>
                  <a:srgbClr val="222222"/>
                </a:solidFill>
                <a:latin typeface="Open Sans"/>
                <a:ea typeface="Open Sans"/>
                <a:cs typeface="Open Sans"/>
                <a:sym typeface="Open Sans"/>
              </a:rPr>
              <a:t>Analyst, Intellyx</a:t>
            </a:r>
            <a:endParaRPr b="1" i="1" sz="2000" u="none" cap="none" strike="noStrike">
              <a:solidFill>
                <a:srgbClr val="000000"/>
              </a:solidFill>
              <a:latin typeface="Open Sans"/>
              <a:ea typeface="Open Sans"/>
              <a:cs typeface="Open Sans"/>
              <a:sym typeface="Open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40"/>
          <p:cNvSpPr txBox="1"/>
          <p:nvPr>
            <p:ph type="title"/>
          </p:nvPr>
        </p:nvSpPr>
        <p:spPr>
          <a:xfrm>
            <a:off x="688624" y="0"/>
            <a:ext cx="10814752" cy="111318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Why OpenLegacy should leverage the relationship</a:t>
            </a:r>
            <a:endParaRPr/>
          </a:p>
        </p:txBody>
      </p:sp>
      <p:sp>
        <p:nvSpPr>
          <p:cNvPr id="99" name="Google Shape;99;p40"/>
          <p:cNvSpPr txBox="1"/>
          <p:nvPr>
            <p:ph idx="12" type="sldNum"/>
          </p:nvPr>
        </p:nvSpPr>
        <p:spPr>
          <a:xfrm>
            <a:off x="11656744" y="6410036"/>
            <a:ext cx="233418" cy="235528"/>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100" name="Google Shape;100;p40"/>
          <p:cNvSpPr txBox="1"/>
          <p:nvPr>
            <p:ph idx="1" type="body"/>
          </p:nvPr>
        </p:nvSpPr>
        <p:spPr>
          <a:xfrm>
            <a:off x="688624" y="1344614"/>
            <a:ext cx="5603892" cy="47879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890"/>
              <a:buNone/>
            </a:pPr>
            <a:r>
              <a:rPr b="1" lang="en-US"/>
              <a:t>Benefits</a:t>
            </a:r>
            <a:endParaRPr b="1"/>
          </a:p>
          <a:p>
            <a:pPr indent="-228600" lvl="0" marL="457200" rtl="0" algn="l">
              <a:lnSpc>
                <a:spcPct val="100000"/>
              </a:lnSpc>
              <a:spcBef>
                <a:spcPts val="0"/>
              </a:spcBef>
              <a:spcAft>
                <a:spcPts val="0"/>
              </a:spcAft>
              <a:buSzPts val="1890"/>
              <a:buNone/>
            </a:pPr>
            <a:r>
              <a:t/>
            </a:r>
            <a:endParaRPr/>
          </a:p>
          <a:p>
            <a:pPr indent="-228600" lvl="0" marL="457200" rtl="0" algn="l">
              <a:lnSpc>
                <a:spcPct val="100000"/>
              </a:lnSpc>
              <a:spcBef>
                <a:spcPts val="0"/>
              </a:spcBef>
              <a:spcAft>
                <a:spcPts val="0"/>
              </a:spcAft>
              <a:buSzPts val="1890"/>
              <a:buNone/>
            </a:pPr>
            <a:r>
              <a:rPr lang="en-US"/>
              <a:t>Compuware opens doors</a:t>
            </a:r>
            <a:endParaRPr/>
          </a:p>
          <a:p>
            <a:pPr indent="-342900" lvl="0" marL="571500" rtl="0" algn="l">
              <a:lnSpc>
                <a:spcPct val="100000"/>
              </a:lnSpc>
              <a:spcBef>
                <a:spcPts val="0"/>
              </a:spcBef>
              <a:spcAft>
                <a:spcPts val="0"/>
              </a:spcAft>
              <a:buSzPts val="1890"/>
              <a:buFont typeface="Arial"/>
              <a:buChar char="•"/>
            </a:pPr>
            <a:r>
              <a:rPr lang="en-US"/>
              <a:t>	Trusted vendor</a:t>
            </a:r>
            <a:endParaRPr/>
          </a:p>
          <a:p>
            <a:pPr indent="-228600" lvl="0" marL="457200" rtl="0" algn="l">
              <a:lnSpc>
                <a:spcPct val="100000"/>
              </a:lnSpc>
              <a:spcBef>
                <a:spcPts val="0"/>
              </a:spcBef>
              <a:spcAft>
                <a:spcPts val="0"/>
              </a:spcAft>
              <a:buSzPts val="1890"/>
              <a:buNone/>
            </a:pPr>
            <a:r>
              <a:t/>
            </a:r>
            <a:endParaRPr/>
          </a:p>
          <a:p>
            <a:pPr indent="-228600" lvl="0" marL="457200" rtl="0" algn="l">
              <a:lnSpc>
                <a:spcPct val="100000"/>
              </a:lnSpc>
              <a:spcBef>
                <a:spcPts val="0"/>
              </a:spcBef>
              <a:spcAft>
                <a:spcPts val="0"/>
              </a:spcAft>
              <a:buSzPts val="1890"/>
              <a:buNone/>
            </a:pPr>
            <a:r>
              <a:rPr lang="en-US"/>
              <a:t>Involves legacy team in positive way</a:t>
            </a:r>
            <a:endParaRPr/>
          </a:p>
          <a:p>
            <a:pPr indent="-228600" lvl="0" marL="457200" rtl="0" algn="l">
              <a:lnSpc>
                <a:spcPct val="100000"/>
              </a:lnSpc>
              <a:spcBef>
                <a:spcPts val="0"/>
              </a:spcBef>
              <a:spcAft>
                <a:spcPts val="0"/>
              </a:spcAft>
              <a:buSzPts val="1890"/>
              <a:buNone/>
            </a:pPr>
            <a:r>
              <a:t/>
            </a:r>
            <a:endParaRPr/>
          </a:p>
          <a:p>
            <a:pPr indent="-228600" lvl="0" marL="457200" rtl="0" algn="l">
              <a:lnSpc>
                <a:spcPct val="100000"/>
              </a:lnSpc>
              <a:spcBef>
                <a:spcPts val="0"/>
              </a:spcBef>
              <a:spcAft>
                <a:spcPts val="0"/>
              </a:spcAft>
              <a:buSzPts val="1890"/>
              <a:buNone/>
            </a:pPr>
            <a:r>
              <a:rPr lang="en-US"/>
              <a:t>Easier buy-in</a:t>
            </a:r>
            <a:endParaRPr/>
          </a:p>
          <a:p>
            <a:pPr indent="-228600" lvl="0" marL="457200" rtl="0" algn="l">
              <a:lnSpc>
                <a:spcPct val="100000"/>
              </a:lnSpc>
              <a:spcBef>
                <a:spcPts val="0"/>
              </a:spcBef>
              <a:spcAft>
                <a:spcPts val="0"/>
              </a:spcAft>
              <a:buSzPts val="1890"/>
              <a:buNone/>
            </a:pPr>
            <a:r>
              <a:t/>
            </a:r>
            <a:endParaRPr/>
          </a:p>
          <a:p>
            <a:pPr indent="-228600" lvl="0" marL="457200" rtl="0" algn="l">
              <a:lnSpc>
                <a:spcPct val="100000"/>
              </a:lnSpc>
              <a:spcBef>
                <a:spcPts val="0"/>
              </a:spcBef>
              <a:spcAft>
                <a:spcPts val="0"/>
              </a:spcAft>
              <a:buSzPts val="1890"/>
              <a:buNone/>
            </a:pPr>
            <a:r>
              <a:t/>
            </a:r>
            <a:endParaRPr/>
          </a:p>
          <a:p>
            <a:pPr indent="-228600" lvl="0" marL="457200" rtl="0" algn="l">
              <a:lnSpc>
                <a:spcPct val="100000"/>
              </a:lnSpc>
              <a:spcBef>
                <a:spcPts val="0"/>
              </a:spcBef>
              <a:spcAft>
                <a:spcPts val="0"/>
              </a:spcAft>
              <a:buSzPts val="1890"/>
              <a:buNone/>
            </a:pPr>
            <a:r>
              <a:t/>
            </a:r>
            <a:endParaRPr/>
          </a:p>
          <a:p>
            <a:pPr indent="-228600" lvl="0" marL="457200" marR="0" rtl="0" algn="just">
              <a:lnSpc>
                <a:spcPct val="100000"/>
              </a:lnSpc>
              <a:spcBef>
                <a:spcPts val="0"/>
              </a:spcBef>
              <a:spcAft>
                <a:spcPts val="0"/>
              </a:spcAft>
              <a:buClr>
                <a:schemeClr val="lt2"/>
              </a:buClr>
              <a:buSzPts val="1890"/>
              <a:buFont typeface="Arial"/>
              <a:buNone/>
            </a:pPr>
            <a:r>
              <a:t/>
            </a:r>
            <a:endParaRPr/>
          </a:p>
          <a:p>
            <a:pPr indent="-228600" lvl="0" marL="457200" marR="0" rtl="0" algn="just">
              <a:lnSpc>
                <a:spcPct val="100000"/>
              </a:lnSpc>
              <a:spcBef>
                <a:spcPts val="0"/>
              </a:spcBef>
              <a:spcAft>
                <a:spcPts val="0"/>
              </a:spcAft>
              <a:buClr>
                <a:schemeClr val="lt2"/>
              </a:buClr>
              <a:buSzPts val="1890"/>
              <a:buFont typeface="Arial"/>
              <a:buNone/>
            </a:pPr>
            <a:r>
              <a:t/>
            </a:r>
            <a:endParaRPr/>
          </a:p>
        </p:txBody>
      </p:sp>
      <p:sp>
        <p:nvSpPr>
          <p:cNvPr id="101" name="Google Shape;101;p40"/>
          <p:cNvSpPr txBox="1"/>
          <p:nvPr>
            <p:ph idx="2" type="body"/>
          </p:nvPr>
        </p:nvSpPr>
        <p:spPr>
          <a:xfrm>
            <a:off x="6493077" y="1344614"/>
            <a:ext cx="5397085" cy="4787900"/>
          </a:xfrm>
          <a:prstGeom prst="rect">
            <a:avLst/>
          </a:prstGeom>
          <a:noFill/>
          <a:ln>
            <a:noFill/>
          </a:ln>
        </p:spPr>
        <p:txBody>
          <a:bodyPr anchorCtr="0" anchor="t" bIns="91425" lIns="91425" spcFirstLastPara="1" rIns="91425" wrap="square" tIns="91425">
            <a:noAutofit/>
          </a:bodyPr>
          <a:lstStyle/>
          <a:p>
            <a:pPr indent="-228600" lvl="0" marL="457200" marR="0" rtl="0" algn="just">
              <a:lnSpc>
                <a:spcPct val="100000"/>
              </a:lnSpc>
              <a:spcBef>
                <a:spcPts val="0"/>
              </a:spcBef>
              <a:spcAft>
                <a:spcPts val="0"/>
              </a:spcAft>
              <a:buClr>
                <a:schemeClr val="lt2"/>
              </a:buClr>
              <a:buSzPts val="1890"/>
              <a:buFont typeface="Arial"/>
              <a:buNone/>
            </a:pPr>
            <a:r>
              <a:rPr b="1" lang="en-US"/>
              <a:t>Timing</a:t>
            </a:r>
            <a:endParaRPr b="1"/>
          </a:p>
          <a:p>
            <a:pPr indent="-228600" lvl="0" marL="457200" marR="0" rtl="0" algn="just">
              <a:lnSpc>
                <a:spcPct val="100000"/>
              </a:lnSpc>
              <a:spcBef>
                <a:spcPts val="0"/>
              </a:spcBef>
              <a:spcAft>
                <a:spcPts val="0"/>
              </a:spcAft>
              <a:buClr>
                <a:schemeClr val="lt2"/>
              </a:buClr>
              <a:buSzPts val="1890"/>
              <a:buFont typeface="Arial"/>
              <a:buNone/>
            </a:pPr>
            <a:r>
              <a:t/>
            </a:r>
            <a:endParaRPr/>
          </a:p>
          <a:p>
            <a:pPr indent="-228600" lvl="0" marL="457200" marR="0" rtl="0" algn="just">
              <a:lnSpc>
                <a:spcPct val="100000"/>
              </a:lnSpc>
              <a:spcBef>
                <a:spcPts val="0"/>
              </a:spcBef>
              <a:spcAft>
                <a:spcPts val="0"/>
              </a:spcAft>
              <a:buClr>
                <a:schemeClr val="lt2"/>
              </a:buClr>
              <a:buSzPts val="1890"/>
              <a:buFont typeface="Arial"/>
              <a:buNone/>
            </a:pPr>
            <a:r>
              <a:rPr lang="en-US"/>
              <a:t>Eclipse plugin so no need to wait</a:t>
            </a:r>
            <a:endParaRPr/>
          </a:p>
          <a:p>
            <a:pPr indent="-228600" lvl="0" marL="457200" marR="0" rtl="0" algn="just">
              <a:lnSpc>
                <a:spcPct val="100000"/>
              </a:lnSpc>
              <a:spcBef>
                <a:spcPts val="0"/>
              </a:spcBef>
              <a:spcAft>
                <a:spcPts val="0"/>
              </a:spcAft>
              <a:buClr>
                <a:schemeClr val="lt2"/>
              </a:buClr>
              <a:buSzPts val="1890"/>
              <a:buFont typeface="Arial"/>
              <a:buNone/>
            </a:pPr>
            <a:r>
              <a:t/>
            </a:r>
            <a:endParaRPr/>
          </a:p>
          <a:p>
            <a:pPr indent="-228600" lvl="0" marL="457200" marR="0" rtl="0" algn="just">
              <a:lnSpc>
                <a:spcPct val="100000"/>
              </a:lnSpc>
              <a:spcBef>
                <a:spcPts val="0"/>
              </a:spcBef>
              <a:spcAft>
                <a:spcPts val="0"/>
              </a:spcAft>
              <a:buClr>
                <a:schemeClr val="lt2"/>
              </a:buClr>
              <a:buSzPts val="1890"/>
              <a:buFont typeface="Arial"/>
              <a:buNone/>
            </a:pPr>
            <a:r>
              <a:rPr lang="en-US"/>
              <a:t>Will be getting mutual sales contacts </a:t>
            </a:r>
            <a:endParaRPr/>
          </a:p>
          <a:p>
            <a:pPr indent="-228600" lvl="0" marL="457200" marR="0" rtl="0" algn="just">
              <a:lnSpc>
                <a:spcPct val="100000"/>
              </a:lnSpc>
              <a:spcBef>
                <a:spcPts val="0"/>
              </a:spcBef>
              <a:spcAft>
                <a:spcPts val="0"/>
              </a:spcAft>
              <a:buClr>
                <a:schemeClr val="lt2"/>
              </a:buClr>
              <a:buSzPts val="1890"/>
              <a:buFont typeface="Arial"/>
              <a:buNone/>
            </a:pPr>
            <a:r>
              <a:rPr lang="en-US">
                <a:solidFill>
                  <a:srgbClr val="FF0000"/>
                </a:solidFill>
              </a:rPr>
              <a:t>   </a:t>
            </a:r>
            <a:endParaRPr/>
          </a:p>
          <a:p>
            <a:pPr indent="-228600" lvl="0" marL="457200" rtl="0" algn="l">
              <a:lnSpc>
                <a:spcPct val="100000"/>
              </a:lnSpc>
              <a:spcBef>
                <a:spcPts val="0"/>
              </a:spcBef>
              <a:spcAft>
                <a:spcPts val="0"/>
              </a:spcAft>
              <a:buSzPts val="1890"/>
              <a:buNone/>
            </a:pPr>
            <a:r>
              <a:rPr lang="en-US">
                <a:solidFill>
                  <a:schemeClr val="dk1"/>
                </a:solidFill>
              </a:rPr>
              <a:t>Joint marketing campaigns are planned</a:t>
            </a:r>
            <a:endParaRPr/>
          </a:p>
          <a:p>
            <a:pPr indent="-228600" lvl="0" marL="457200" marR="0" rtl="0" algn="just">
              <a:lnSpc>
                <a:spcPct val="100000"/>
              </a:lnSpc>
              <a:spcBef>
                <a:spcPts val="0"/>
              </a:spcBef>
              <a:spcAft>
                <a:spcPts val="0"/>
              </a:spcAft>
              <a:buClr>
                <a:schemeClr val="lt2"/>
              </a:buClr>
              <a:buSzPts val="1890"/>
              <a:buFont typeface="Arial"/>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41"/>
          <p:cNvSpPr txBox="1"/>
          <p:nvPr>
            <p:ph type="title"/>
          </p:nvPr>
        </p:nvSpPr>
        <p:spPr>
          <a:xfrm>
            <a:off x="688624" y="0"/>
            <a:ext cx="10814752" cy="111318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1800"/>
              <a:buNone/>
            </a:pPr>
            <a:r>
              <a:rPr lang="en-US"/>
              <a:t>TJX, A Compuware customer – OL prospect</a:t>
            </a:r>
            <a:endParaRPr/>
          </a:p>
        </p:txBody>
      </p:sp>
      <p:sp>
        <p:nvSpPr>
          <p:cNvPr id="107" name="Google Shape;107;p41"/>
          <p:cNvSpPr txBox="1"/>
          <p:nvPr>
            <p:ph idx="12" type="sldNum"/>
          </p:nvPr>
        </p:nvSpPr>
        <p:spPr>
          <a:xfrm>
            <a:off x="11656744" y="6410036"/>
            <a:ext cx="233418" cy="235528"/>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108" name="Google Shape;108;p41"/>
          <p:cNvSpPr txBox="1"/>
          <p:nvPr>
            <p:ph idx="1" type="body"/>
          </p:nvPr>
        </p:nvSpPr>
        <p:spPr>
          <a:xfrm>
            <a:off x="688624" y="1344614"/>
            <a:ext cx="5531702" cy="478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20"/>
              <a:buNone/>
            </a:pPr>
            <a:r>
              <a:rPr b="1" lang="en-US" sz="1800"/>
              <a:t>TJX Bio</a:t>
            </a:r>
            <a:endParaRPr b="1" sz="1800"/>
          </a:p>
          <a:p>
            <a:pPr indent="0" lvl="0" marL="0" rtl="0" algn="l">
              <a:lnSpc>
                <a:spcPct val="100000"/>
              </a:lnSpc>
              <a:spcBef>
                <a:spcPts val="0"/>
              </a:spcBef>
              <a:spcAft>
                <a:spcPts val="0"/>
              </a:spcAft>
              <a:buSzPts val="1620"/>
              <a:buNone/>
            </a:pPr>
            <a:r>
              <a:t/>
            </a:r>
            <a:endParaRPr b="1" sz="1800"/>
          </a:p>
          <a:p>
            <a:pPr indent="-342900" lvl="0" marL="342900" rtl="0" algn="l">
              <a:lnSpc>
                <a:spcPct val="100000"/>
              </a:lnSpc>
              <a:spcBef>
                <a:spcPts val="0"/>
              </a:spcBef>
              <a:spcAft>
                <a:spcPts val="0"/>
              </a:spcAft>
              <a:buSzPts val="1620"/>
              <a:buFont typeface="Arial"/>
              <a:buChar char="•"/>
            </a:pPr>
            <a:r>
              <a:rPr lang="en-US" sz="1800"/>
              <a:t>Leading apparel and home fashions retailer </a:t>
            </a:r>
            <a:endParaRPr/>
          </a:p>
          <a:p>
            <a:pPr indent="-342900" lvl="0" marL="342900" rtl="0" algn="l">
              <a:lnSpc>
                <a:spcPct val="100000"/>
              </a:lnSpc>
              <a:spcBef>
                <a:spcPts val="600"/>
              </a:spcBef>
              <a:spcAft>
                <a:spcPts val="0"/>
              </a:spcAft>
              <a:buSzPts val="1620"/>
              <a:buFont typeface="Arial"/>
              <a:buChar char="•"/>
            </a:pPr>
            <a:r>
              <a:rPr lang="en-US" sz="1800"/>
              <a:t>Ranked 85 in Fortune 500 companies</a:t>
            </a:r>
            <a:endParaRPr/>
          </a:p>
          <a:p>
            <a:pPr indent="-342900" lvl="0" marL="342900" rtl="0" algn="l">
              <a:lnSpc>
                <a:spcPct val="100000"/>
              </a:lnSpc>
              <a:spcBef>
                <a:spcPts val="600"/>
              </a:spcBef>
              <a:spcAft>
                <a:spcPts val="0"/>
              </a:spcAft>
              <a:buSzPts val="1620"/>
              <a:buFont typeface="Arial"/>
              <a:buChar char="•"/>
            </a:pPr>
            <a:r>
              <a:rPr lang="en-US" sz="1800"/>
              <a:t>Heavy user of mainframes and AS/400s</a:t>
            </a:r>
            <a:endParaRPr/>
          </a:p>
          <a:p>
            <a:pPr indent="-240030" lvl="0" marL="342900" rtl="0" algn="l">
              <a:lnSpc>
                <a:spcPct val="100000"/>
              </a:lnSpc>
              <a:spcBef>
                <a:spcPts val="600"/>
              </a:spcBef>
              <a:spcAft>
                <a:spcPts val="0"/>
              </a:spcAft>
              <a:buSzPts val="1620"/>
              <a:buFont typeface="Arial"/>
              <a:buNone/>
            </a:pPr>
            <a:r>
              <a:t/>
            </a:r>
            <a:endParaRPr sz="1800"/>
          </a:p>
          <a:p>
            <a:pPr indent="-342900" lvl="0" marL="342900" rtl="0" algn="l">
              <a:lnSpc>
                <a:spcPct val="100000"/>
              </a:lnSpc>
              <a:spcBef>
                <a:spcPts val="600"/>
              </a:spcBef>
              <a:spcAft>
                <a:spcPts val="0"/>
              </a:spcAft>
              <a:buSzPts val="1620"/>
              <a:buFont typeface="Arial"/>
              <a:buChar char="•"/>
            </a:pPr>
            <a:r>
              <a:rPr lang="en-US" sz="1800"/>
              <a:t>7 Year plan to move to cloud</a:t>
            </a:r>
            <a:endParaRPr/>
          </a:p>
          <a:p>
            <a:pPr indent="-342900" lvl="1" marL="971550" rtl="0" algn="l">
              <a:lnSpc>
                <a:spcPct val="100000"/>
              </a:lnSpc>
              <a:spcBef>
                <a:spcPts val="600"/>
              </a:spcBef>
              <a:spcAft>
                <a:spcPts val="0"/>
              </a:spcAft>
              <a:buSzPts val="1440"/>
              <a:buChar char="•"/>
            </a:pPr>
            <a:r>
              <a:rPr lang="en-US" sz="1600"/>
              <a:t>But need APIs now</a:t>
            </a:r>
            <a:endParaRPr/>
          </a:p>
          <a:p>
            <a:pPr indent="-240030" lvl="0" marL="342900" rtl="0" algn="l">
              <a:lnSpc>
                <a:spcPct val="100000"/>
              </a:lnSpc>
              <a:spcBef>
                <a:spcPts val="600"/>
              </a:spcBef>
              <a:spcAft>
                <a:spcPts val="0"/>
              </a:spcAft>
              <a:buSzPts val="1620"/>
              <a:buNone/>
            </a:pPr>
            <a:r>
              <a:t/>
            </a:r>
            <a:endParaRPr sz="1800"/>
          </a:p>
          <a:p>
            <a:pPr indent="-342900" lvl="0" marL="342900" rtl="0" algn="l">
              <a:lnSpc>
                <a:spcPct val="100000"/>
              </a:lnSpc>
              <a:spcBef>
                <a:spcPts val="600"/>
              </a:spcBef>
              <a:spcAft>
                <a:spcPts val="0"/>
              </a:spcAft>
              <a:buSzPts val="1620"/>
              <a:buFont typeface="Arial"/>
              <a:buChar char="•"/>
            </a:pPr>
            <a:r>
              <a:rPr lang="en-US" sz="1800"/>
              <a:t>Actively develop mainframe system</a:t>
            </a:r>
            <a:endParaRPr/>
          </a:p>
          <a:p>
            <a:pPr indent="-342900" lvl="1" marL="971550" rtl="0" algn="l">
              <a:lnSpc>
                <a:spcPct val="100000"/>
              </a:lnSpc>
              <a:spcBef>
                <a:spcPts val="600"/>
              </a:spcBef>
              <a:spcAft>
                <a:spcPts val="0"/>
              </a:spcAft>
              <a:buSzPts val="1440"/>
              <a:buChar char="•"/>
            </a:pPr>
            <a:r>
              <a:rPr lang="en-US" sz="1600"/>
              <a:t>Heave usage of Compuware Topaz</a:t>
            </a:r>
            <a:endParaRPr/>
          </a:p>
          <a:p>
            <a:pPr indent="-342900" lvl="1" marL="971550" rtl="0" algn="l">
              <a:lnSpc>
                <a:spcPct val="100000"/>
              </a:lnSpc>
              <a:spcBef>
                <a:spcPts val="600"/>
              </a:spcBef>
              <a:spcAft>
                <a:spcPts val="0"/>
              </a:spcAft>
              <a:buSzPts val="1440"/>
              <a:buChar char="•"/>
            </a:pPr>
            <a:r>
              <a:rPr lang="en-US" sz="1600"/>
              <a:t>Following DevOps process</a:t>
            </a:r>
            <a:endParaRPr/>
          </a:p>
          <a:p>
            <a:pPr indent="-228600" lvl="0" marL="457200" marR="0" rtl="0" algn="just">
              <a:lnSpc>
                <a:spcPct val="100000"/>
              </a:lnSpc>
              <a:spcBef>
                <a:spcPts val="0"/>
              </a:spcBef>
              <a:spcAft>
                <a:spcPts val="0"/>
              </a:spcAft>
              <a:buClr>
                <a:schemeClr val="lt2"/>
              </a:buClr>
              <a:buSzPts val="1890"/>
              <a:buFont typeface="Arial"/>
              <a:buNone/>
            </a:pPr>
            <a:r>
              <a:t/>
            </a:r>
            <a:endParaRPr/>
          </a:p>
        </p:txBody>
      </p:sp>
      <p:sp>
        <p:nvSpPr>
          <p:cNvPr id="109" name="Google Shape;109;p41"/>
          <p:cNvSpPr txBox="1"/>
          <p:nvPr>
            <p:ph idx="2" type="body"/>
          </p:nvPr>
        </p:nvSpPr>
        <p:spPr>
          <a:xfrm>
            <a:off x="6493077" y="1344614"/>
            <a:ext cx="5115827" cy="4787900"/>
          </a:xfrm>
          <a:prstGeom prst="rect">
            <a:avLst/>
          </a:prstGeom>
          <a:noFill/>
          <a:ln>
            <a:noFill/>
          </a:ln>
        </p:spPr>
        <p:txBody>
          <a:bodyPr anchorCtr="0" anchor="t" bIns="91425" lIns="91425" spcFirstLastPara="1" rIns="91425" wrap="square" tIns="91425">
            <a:noAutofit/>
          </a:bodyPr>
          <a:lstStyle/>
          <a:p>
            <a:pPr indent="-228600" lvl="0" marL="457200" marR="0" rtl="0" algn="just">
              <a:lnSpc>
                <a:spcPct val="100000"/>
              </a:lnSpc>
              <a:spcBef>
                <a:spcPts val="0"/>
              </a:spcBef>
              <a:spcAft>
                <a:spcPts val="0"/>
              </a:spcAft>
              <a:buClr>
                <a:schemeClr val="lt2"/>
              </a:buClr>
              <a:buSzPts val="1890"/>
              <a:buFont typeface="Arial"/>
              <a:buNone/>
            </a:pPr>
            <a:r>
              <a:rPr b="1" lang="en-US" sz="1800"/>
              <a:t>Story</a:t>
            </a:r>
            <a:endParaRPr b="1" sz="1800"/>
          </a:p>
          <a:p>
            <a:pPr indent="-228600" lvl="0" marL="457200" marR="0" rtl="0" algn="just">
              <a:lnSpc>
                <a:spcPct val="100000"/>
              </a:lnSpc>
              <a:spcBef>
                <a:spcPts val="0"/>
              </a:spcBef>
              <a:spcAft>
                <a:spcPts val="0"/>
              </a:spcAft>
              <a:buClr>
                <a:schemeClr val="lt2"/>
              </a:buClr>
              <a:buSzPts val="1890"/>
              <a:buFont typeface="Arial"/>
              <a:buNone/>
            </a:pPr>
            <a:r>
              <a:t/>
            </a:r>
            <a:endParaRPr sz="1800"/>
          </a:p>
          <a:p>
            <a:pPr indent="-228600" lvl="0" marL="457200" marR="0" rtl="0" algn="just">
              <a:lnSpc>
                <a:spcPct val="100000"/>
              </a:lnSpc>
              <a:spcBef>
                <a:spcPts val="0"/>
              </a:spcBef>
              <a:spcAft>
                <a:spcPts val="0"/>
              </a:spcAft>
              <a:buClr>
                <a:schemeClr val="lt2"/>
              </a:buClr>
              <a:buSzPts val="1890"/>
              <a:buFont typeface="Arial"/>
              <a:buNone/>
            </a:pPr>
            <a:r>
              <a:rPr lang="en-US" sz="1800"/>
              <a:t>Started talking to them in Spring</a:t>
            </a:r>
            <a:endParaRPr sz="1800"/>
          </a:p>
          <a:p>
            <a:pPr indent="-337185" lvl="0" marL="571500" rtl="0" algn="just">
              <a:lnSpc>
                <a:spcPct val="100000"/>
              </a:lnSpc>
              <a:spcBef>
                <a:spcPts val="0"/>
              </a:spcBef>
              <a:spcAft>
                <a:spcPts val="0"/>
              </a:spcAft>
              <a:buSzPts val="1800"/>
              <a:buFont typeface="Arial"/>
              <a:buChar char="•"/>
            </a:pPr>
            <a:r>
              <a:rPr lang="en-US" sz="1800"/>
              <a:t>Talks stalled</a:t>
            </a:r>
            <a:endParaRPr sz="1800"/>
          </a:p>
          <a:p>
            <a:pPr indent="-222884" lvl="0" marL="571500" rtl="0" algn="just">
              <a:lnSpc>
                <a:spcPct val="100000"/>
              </a:lnSpc>
              <a:spcBef>
                <a:spcPts val="0"/>
              </a:spcBef>
              <a:spcAft>
                <a:spcPts val="0"/>
              </a:spcAft>
              <a:buSzPts val="1890"/>
              <a:buFont typeface="Arial"/>
              <a:buNone/>
            </a:pPr>
            <a:r>
              <a:t/>
            </a:r>
            <a:endParaRPr sz="1800"/>
          </a:p>
          <a:p>
            <a:pPr indent="-285750" lvl="0" marL="285750" rtl="0" algn="l">
              <a:lnSpc>
                <a:spcPct val="100000"/>
              </a:lnSpc>
              <a:spcBef>
                <a:spcPts val="600"/>
              </a:spcBef>
              <a:spcAft>
                <a:spcPts val="0"/>
              </a:spcAft>
              <a:buSzPts val="1800"/>
              <a:buFont typeface="Arial"/>
              <a:buChar char="•"/>
            </a:pPr>
            <a:r>
              <a:rPr lang="en-US" sz="1800"/>
              <a:t>Mentioned Integrations</a:t>
            </a:r>
            <a:endParaRPr sz="1800"/>
          </a:p>
          <a:p>
            <a:pPr indent="-308610" lvl="1" marL="914400" rtl="0" algn="l">
              <a:lnSpc>
                <a:spcPct val="100000"/>
              </a:lnSpc>
              <a:spcBef>
                <a:spcPts val="600"/>
              </a:spcBef>
              <a:spcAft>
                <a:spcPts val="0"/>
              </a:spcAft>
              <a:buSzPts val="1800"/>
              <a:buChar char="•"/>
            </a:pPr>
            <a:r>
              <a:rPr lang="en-US" sz="1800"/>
              <a:t>Now active interest</a:t>
            </a:r>
            <a:endParaRPr sz="1800"/>
          </a:p>
          <a:p>
            <a:pPr indent="-194309" lvl="1" marL="914400" rtl="0" algn="l">
              <a:lnSpc>
                <a:spcPct val="100000"/>
              </a:lnSpc>
              <a:spcBef>
                <a:spcPts val="600"/>
              </a:spcBef>
              <a:spcAft>
                <a:spcPts val="0"/>
              </a:spcAft>
              <a:buSzPts val="1440"/>
              <a:buNone/>
            </a:pPr>
            <a:r>
              <a:t/>
            </a:r>
            <a:endParaRPr sz="1800"/>
          </a:p>
          <a:p>
            <a:pPr indent="-285750" lvl="0" marL="457200" rtl="0" algn="l">
              <a:lnSpc>
                <a:spcPct val="100000"/>
              </a:lnSpc>
              <a:spcBef>
                <a:spcPts val="0"/>
              </a:spcBef>
              <a:spcAft>
                <a:spcPts val="0"/>
              </a:spcAft>
              <a:buSzPts val="1440"/>
              <a:buNone/>
            </a:pPr>
            <a:r>
              <a:rPr lang="en-US" sz="1800"/>
              <a:t>What they like</a:t>
            </a:r>
            <a:endParaRPr sz="1800"/>
          </a:p>
          <a:p>
            <a:pPr indent="-365760" lvl="0" marL="514350" rtl="0" algn="l">
              <a:lnSpc>
                <a:spcPct val="100000"/>
              </a:lnSpc>
              <a:spcBef>
                <a:spcPts val="0"/>
              </a:spcBef>
              <a:spcAft>
                <a:spcPts val="0"/>
              </a:spcAft>
              <a:buSzPts val="1800"/>
              <a:buFont typeface="Arial"/>
              <a:buChar char="•"/>
            </a:pPr>
            <a:r>
              <a:rPr lang="en-US" sz="1800"/>
              <a:t>Plugin eases adoption</a:t>
            </a:r>
            <a:endParaRPr sz="1800"/>
          </a:p>
          <a:p>
            <a:pPr indent="-251459" lvl="0" marL="514350" rtl="0" algn="l">
              <a:lnSpc>
                <a:spcPct val="100000"/>
              </a:lnSpc>
              <a:spcBef>
                <a:spcPts val="0"/>
              </a:spcBef>
              <a:spcAft>
                <a:spcPts val="0"/>
              </a:spcAft>
              <a:buSzPts val="1440"/>
              <a:buFont typeface="Arial"/>
              <a:buNone/>
            </a:pPr>
            <a:r>
              <a:t/>
            </a:r>
            <a:endParaRPr sz="1800"/>
          </a:p>
          <a:p>
            <a:pPr indent="-365760" lvl="0" marL="514350" rtl="0" algn="l">
              <a:lnSpc>
                <a:spcPct val="100000"/>
              </a:lnSpc>
              <a:spcBef>
                <a:spcPts val="0"/>
              </a:spcBef>
              <a:spcAft>
                <a:spcPts val="0"/>
              </a:spcAft>
              <a:buSzPts val="1800"/>
              <a:buFont typeface="Arial"/>
              <a:buChar char="•"/>
            </a:pPr>
            <a:r>
              <a:rPr lang="en-US" sz="1800"/>
              <a:t>Topaz makes it easy to find metadata</a:t>
            </a:r>
            <a:endParaRPr sz="1800"/>
          </a:p>
          <a:p>
            <a:pPr indent="-365760" lvl="0" marL="514350" rtl="0" algn="l">
              <a:lnSpc>
                <a:spcPct val="100000"/>
              </a:lnSpc>
              <a:spcBef>
                <a:spcPts val="0"/>
              </a:spcBef>
              <a:spcAft>
                <a:spcPts val="0"/>
              </a:spcAft>
              <a:buSzPts val="1800"/>
              <a:buFont typeface="Arial"/>
              <a:buChar char="•"/>
            </a:pPr>
            <a:r>
              <a:rPr lang="en-US" sz="1800"/>
              <a:t>(COBOL copybooks) in large system</a:t>
            </a:r>
            <a:endParaRPr sz="1800"/>
          </a:p>
          <a:p>
            <a:pPr indent="-251459" lvl="0" marL="514350" rtl="0" algn="l">
              <a:lnSpc>
                <a:spcPct val="100000"/>
              </a:lnSpc>
              <a:spcBef>
                <a:spcPts val="0"/>
              </a:spcBef>
              <a:spcAft>
                <a:spcPts val="0"/>
              </a:spcAft>
              <a:buSzPts val="1440"/>
              <a:buFont typeface="Arial"/>
              <a:buNone/>
            </a:pPr>
            <a:r>
              <a:t/>
            </a:r>
            <a:endParaRPr sz="1800"/>
          </a:p>
          <a:p>
            <a:pPr indent="-228600" lvl="0" marL="457200" marR="0" rtl="0" algn="just">
              <a:lnSpc>
                <a:spcPct val="100000"/>
              </a:lnSpc>
              <a:spcBef>
                <a:spcPts val="0"/>
              </a:spcBef>
              <a:spcAft>
                <a:spcPts val="0"/>
              </a:spcAft>
              <a:buClr>
                <a:schemeClr val="lt2"/>
              </a:buClr>
              <a:buSzPts val="1890"/>
              <a:buFont typeface="Arial"/>
              <a:buNone/>
            </a:pPr>
            <a:r>
              <a:t/>
            </a:r>
            <a:endParaRPr sz="1800"/>
          </a:p>
        </p:txBody>
      </p:sp>
      <p:pic>
        <p:nvPicPr>
          <p:cNvPr id="110" name="Google Shape;110;p41"/>
          <p:cNvPicPr preferRelativeResize="0"/>
          <p:nvPr>
            <p:ph idx="2" type="body"/>
          </p:nvPr>
        </p:nvPicPr>
        <p:blipFill rotWithShape="1">
          <a:blip r:embed="rId3">
            <a:alphaModFix/>
          </a:blip>
          <a:srcRect b="0" l="0" r="0" t="0"/>
          <a:stretch/>
        </p:blipFill>
        <p:spPr>
          <a:xfrm>
            <a:off x="855640" y="111298"/>
            <a:ext cx="733613" cy="6141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3"/>
          <p:cNvSpPr txBox="1"/>
          <p:nvPr>
            <p:ph type="title"/>
          </p:nvPr>
        </p:nvSpPr>
        <p:spPr>
          <a:xfrm>
            <a:off x="1460500" y="256275"/>
            <a:ext cx="9357300" cy="649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Open Sans Light"/>
              <a:buNone/>
            </a:pPr>
            <a:r>
              <a:rPr lang="en-US"/>
              <a:t>5 Reasons Partnership is Important for OpenLegacy</a:t>
            </a:r>
            <a:endParaRPr/>
          </a:p>
        </p:txBody>
      </p:sp>
      <p:sp>
        <p:nvSpPr>
          <p:cNvPr id="116" name="Google Shape;116;p3"/>
          <p:cNvSpPr txBox="1"/>
          <p:nvPr/>
        </p:nvSpPr>
        <p:spPr>
          <a:xfrm>
            <a:off x="1612900" y="1091057"/>
            <a:ext cx="9236700" cy="5016718"/>
          </a:xfrm>
          <a:prstGeom prst="rect">
            <a:avLst/>
          </a:prstGeom>
          <a:noFill/>
          <a:ln>
            <a:noFill/>
          </a:ln>
        </p:spPr>
        <p:txBody>
          <a:bodyPr anchorCtr="0" anchor="b" bIns="45700" lIns="91425" spcFirstLastPara="1" rIns="91425" wrap="square" tIns="45700">
            <a:spAutoFit/>
          </a:bodyPr>
          <a:lstStyle/>
          <a:p>
            <a:pPr indent="-285750" lvl="0" marL="285750" marR="0" rtl="0" algn="l">
              <a:lnSpc>
                <a:spcPct val="100000"/>
              </a:lnSpc>
              <a:spcBef>
                <a:spcPts val="0"/>
              </a:spcBef>
              <a:spcAft>
                <a:spcPts val="0"/>
              </a:spcAft>
              <a:buClr>
                <a:schemeClr val="dk2"/>
              </a:buClr>
              <a:buSzPts val="2000"/>
              <a:buFont typeface="Open Sans"/>
              <a:buAutoNum type="arabicPeriod"/>
            </a:pPr>
            <a:r>
              <a:rPr b="0" i="0" lang="en-US" sz="2000" u="none" cap="none" strike="noStrike">
                <a:solidFill>
                  <a:schemeClr val="dk2"/>
                </a:solidFill>
                <a:latin typeface="Open Sans"/>
                <a:ea typeface="Open Sans"/>
                <a:cs typeface="Open Sans"/>
                <a:sym typeface="Open Sans"/>
              </a:rPr>
              <a:t>Compuware is in most mainframe shops</a:t>
            </a:r>
            <a:endParaRPr b="0" i="0" sz="2000" u="none" cap="none" strike="noStrike">
              <a:solidFill>
                <a:srgbClr val="000000"/>
              </a:solidFill>
              <a:latin typeface="Open Sans"/>
              <a:ea typeface="Open Sans"/>
              <a:cs typeface="Open Sans"/>
              <a:sym typeface="Open Sans"/>
            </a:endParaRPr>
          </a:p>
          <a:p>
            <a:pPr indent="-342900" lvl="1" marL="787400" marR="0" rtl="0" algn="l">
              <a:lnSpc>
                <a:spcPct val="100000"/>
              </a:lnSpc>
              <a:spcBef>
                <a:spcPts val="0"/>
              </a:spcBef>
              <a:spcAft>
                <a:spcPts val="0"/>
              </a:spcAft>
              <a:buClr>
                <a:schemeClr val="dk2"/>
              </a:buClr>
              <a:buSzPts val="2000"/>
              <a:buFont typeface="Arial"/>
              <a:buChar char="•"/>
            </a:pPr>
            <a:r>
              <a:rPr b="0" i="0" lang="en-US" sz="2000" u="none" cap="none" strike="noStrike">
                <a:solidFill>
                  <a:schemeClr val="dk2"/>
                </a:solidFill>
                <a:latin typeface="Open Sans"/>
                <a:ea typeface="Open Sans"/>
                <a:cs typeface="Open Sans"/>
                <a:sym typeface="Open Sans"/>
              </a:rPr>
              <a:t>Have contacts at places we haven’t talked too</a:t>
            </a:r>
            <a:endParaRPr b="0" i="0" sz="2000" u="none" cap="none" strike="noStrike">
              <a:solidFill>
                <a:srgbClr val="000000"/>
              </a:solidFill>
              <a:latin typeface="Open Sans"/>
              <a:ea typeface="Open Sans"/>
              <a:cs typeface="Open Sans"/>
              <a:sym typeface="Open Sans"/>
            </a:endParaRPr>
          </a:p>
          <a:p>
            <a:pPr indent="-342900" lvl="0" marL="457200" marR="0" rtl="0" algn="l">
              <a:lnSpc>
                <a:spcPct val="100000"/>
              </a:lnSpc>
              <a:spcBef>
                <a:spcPts val="0"/>
              </a:spcBef>
              <a:spcAft>
                <a:spcPts val="0"/>
              </a:spcAft>
              <a:buClr>
                <a:srgbClr val="000000"/>
              </a:buClr>
              <a:buSzPts val="1800"/>
              <a:buFont typeface="Arial"/>
              <a:buNone/>
            </a:pPr>
            <a:r>
              <a:t/>
            </a:r>
            <a:endParaRPr b="0" i="0" sz="2000" u="none" cap="none" strike="noStrike">
              <a:solidFill>
                <a:schemeClr val="dk2"/>
              </a:solidFill>
              <a:latin typeface="Open Sans"/>
              <a:ea typeface="Open Sans"/>
              <a:cs typeface="Open Sans"/>
              <a:sym typeface="Open Sans"/>
            </a:endParaRPr>
          </a:p>
          <a:p>
            <a:pPr indent="-285750" lvl="0" marL="285750" marR="0" rtl="0" algn="l">
              <a:lnSpc>
                <a:spcPct val="100000"/>
              </a:lnSpc>
              <a:spcBef>
                <a:spcPts val="0"/>
              </a:spcBef>
              <a:spcAft>
                <a:spcPts val="0"/>
              </a:spcAft>
              <a:buClr>
                <a:schemeClr val="dk2"/>
              </a:buClr>
              <a:buSzPts val="2000"/>
              <a:buFont typeface="Open Sans"/>
              <a:buAutoNum type="arabicPeriod"/>
            </a:pPr>
            <a:r>
              <a:rPr b="0" i="0" lang="en-US" sz="2000" u="none" cap="none" strike="noStrike">
                <a:solidFill>
                  <a:schemeClr val="dk2"/>
                </a:solidFill>
                <a:latin typeface="Open Sans"/>
                <a:ea typeface="Open Sans"/>
                <a:cs typeface="Open Sans"/>
                <a:sym typeface="Open Sans"/>
              </a:rPr>
              <a:t>Compuware’s main competition is IBM</a:t>
            </a:r>
            <a:endParaRPr b="0" i="0" sz="2000" u="none" cap="none" strike="noStrike">
              <a:solidFill>
                <a:srgbClr val="000000"/>
              </a:solidFill>
              <a:latin typeface="Open Sans"/>
              <a:ea typeface="Open Sans"/>
              <a:cs typeface="Open Sans"/>
              <a:sym typeface="Open Sans"/>
            </a:endParaRPr>
          </a:p>
          <a:p>
            <a:pPr indent="-457200" lvl="1" marL="901700" marR="0" rtl="0" algn="l">
              <a:lnSpc>
                <a:spcPct val="100000"/>
              </a:lnSpc>
              <a:spcBef>
                <a:spcPts val="0"/>
              </a:spcBef>
              <a:spcAft>
                <a:spcPts val="0"/>
              </a:spcAft>
              <a:buClr>
                <a:schemeClr val="dk2"/>
              </a:buClr>
              <a:buSzPts val="2000"/>
              <a:buFont typeface="Arial"/>
              <a:buChar char="•"/>
            </a:pPr>
            <a:r>
              <a:rPr b="0" i="0" lang="en-US" sz="2000" u="none" cap="none" strike="noStrike">
                <a:solidFill>
                  <a:schemeClr val="dk2"/>
                </a:solidFill>
                <a:latin typeface="Open Sans"/>
                <a:ea typeface="Open Sans"/>
                <a:cs typeface="Open Sans"/>
                <a:sym typeface="Open Sans"/>
              </a:rPr>
              <a:t>IBM has Z/OS Connect</a:t>
            </a:r>
            <a:endParaRPr b="0" i="0" sz="2000" u="none" cap="none" strike="noStrike">
              <a:solidFill>
                <a:srgbClr val="000000"/>
              </a:solidFill>
              <a:latin typeface="Open Sans"/>
              <a:ea typeface="Open Sans"/>
              <a:cs typeface="Open Sans"/>
              <a:sym typeface="Open Sans"/>
            </a:endParaRPr>
          </a:p>
          <a:p>
            <a:pPr indent="-457200" lvl="1" marL="901700" marR="0" rtl="0" algn="l">
              <a:lnSpc>
                <a:spcPct val="100000"/>
              </a:lnSpc>
              <a:spcBef>
                <a:spcPts val="0"/>
              </a:spcBef>
              <a:spcAft>
                <a:spcPts val="0"/>
              </a:spcAft>
              <a:buClr>
                <a:schemeClr val="dk2"/>
              </a:buClr>
              <a:buSzPts val="2000"/>
              <a:buFont typeface="Arial"/>
              <a:buChar char="•"/>
            </a:pPr>
            <a:r>
              <a:rPr b="0" i="0" lang="en-US" sz="2000" u="none" cap="none" strike="noStrike">
                <a:solidFill>
                  <a:schemeClr val="dk2"/>
                </a:solidFill>
                <a:latin typeface="Open Sans"/>
                <a:ea typeface="Open Sans"/>
                <a:cs typeface="Open Sans"/>
                <a:sym typeface="Open Sans"/>
              </a:rPr>
              <a:t>Combined solution is better than IBMs</a:t>
            </a:r>
            <a:endParaRPr b="0" i="0" sz="2000" u="none" cap="none" strike="noStrike">
              <a:solidFill>
                <a:srgbClr val="000000"/>
              </a:solidFill>
              <a:latin typeface="Open Sans"/>
              <a:ea typeface="Open Sans"/>
              <a:cs typeface="Open Sans"/>
              <a:sym typeface="Open Sans"/>
            </a:endParaRPr>
          </a:p>
          <a:p>
            <a:pPr indent="-342900" lvl="0" marL="571500" marR="0" rtl="0" algn="l">
              <a:lnSpc>
                <a:spcPct val="100000"/>
              </a:lnSpc>
              <a:spcBef>
                <a:spcPts val="0"/>
              </a:spcBef>
              <a:spcAft>
                <a:spcPts val="0"/>
              </a:spcAft>
              <a:buClr>
                <a:schemeClr val="dk1"/>
              </a:buClr>
              <a:buSzPts val="1800"/>
              <a:buFont typeface="Arial"/>
              <a:buNone/>
            </a:pPr>
            <a:r>
              <a:t/>
            </a:r>
            <a:endParaRPr b="0" i="0" sz="2000" u="none" cap="none" strike="noStrike">
              <a:solidFill>
                <a:schemeClr val="dk2"/>
              </a:solidFill>
              <a:latin typeface="Open Sans"/>
              <a:ea typeface="Open Sans"/>
              <a:cs typeface="Open Sans"/>
              <a:sym typeface="Open Sans"/>
            </a:endParaRPr>
          </a:p>
          <a:p>
            <a:pPr indent="-285750" lvl="0" marL="285750" marR="0" rtl="0" algn="l">
              <a:lnSpc>
                <a:spcPct val="100000"/>
              </a:lnSpc>
              <a:spcBef>
                <a:spcPts val="0"/>
              </a:spcBef>
              <a:spcAft>
                <a:spcPts val="0"/>
              </a:spcAft>
              <a:buClr>
                <a:schemeClr val="dk2"/>
              </a:buClr>
              <a:buSzPts val="2000"/>
              <a:buFont typeface="Open Sans"/>
              <a:buAutoNum type="arabicPeriod"/>
            </a:pPr>
            <a:r>
              <a:rPr b="0" i="0" lang="en-US" sz="2000" u="none" cap="none" strike="noStrike">
                <a:solidFill>
                  <a:schemeClr val="dk2"/>
                </a:solidFill>
                <a:latin typeface="Open Sans"/>
                <a:ea typeface="Open Sans"/>
                <a:cs typeface="Open Sans"/>
                <a:sym typeface="Open Sans"/>
              </a:rPr>
              <a:t>Compuware fills in OL’s greatest front and back-end solution gaps</a:t>
            </a:r>
            <a:endParaRPr b="0" i="0" sz="2000" u="none" cap="none" strike="noStrike">
              <a:solidFill>
                <a:srgbClr val="000000"/>
              </a:solidFill>
              <a:latin typeface="Open Sans"/>
              <a:ea typeface="Open Sans"/>
              <a:cs typeface="Open Sans"/>
              <a:sym typeface="Open Sans"/>
            </a:endParaRPr>
          </a:p>
          <a:p>
            <a:pPr indent="-457200" lvl="1" marL="901700" marR="0" rtl="0" algn="l">
              <a:lnSpc>
                <a:spcPct val="100000"/>
              </a:lnSpc>
              <a:spcBef>
                <a:spcPts val="0"/>
              </a:spcBef>
              <a:spcAft>
                <a:spcPts val="0"/>
              </a:spcAft>
              <a:buClr>
                <a:schemeClr val="dk2"/>
              </a:buClr>
              <a:buSzPts val="2000"/>
              <a:buFont typeface="Arial"/>
              <a:buChar char="•"/>
            </a:pPr>
            <a:r>
              <a:rPr b="0" i="0" lang="en-US" sz="2000" u="none" cap="none" strike="noStrike">
                <a:solidFill>
                  <a:schemeClr val="dk2"/>
                </a:solidFill>
                <a:latin typeface="Open Sans"/>
                <a:ea typeface="Open Sans"/>
                <a:cs typeface="Open Sans"/>
                <a:sym typeface="Open Sans"/>
              </a:rPr>
              <a:t>Find the metadata, e.g. COBOL copybooks, in large systems</a:t>
            </a:r>
            <a:endParaRPr b="0" i="0" sz="2000" u="none" cap="none" strike="noStrike">
              <a:solidFill>
                <a:srgbClr val="000000"/>
              </a:solidFill>
              <a:latin typeface="Open Sans"/>
              <a:ea typeface="Open Sans"/>
              <a:cs typeface="Open Sans"/>
              <a:sym typeface="Open Sans"/>
            </a:endParaRPr>
          </a:p>
          <a:p>
            <a:pPr indent="-457200" lvl="1" marL="901700" marR="0" rtl="0" algn="l">
              <a:lnSpc>
                <a:spcPct val="100000"/>
              </a:lnSpc>
              <a:spcBef>
                <a:spcPts val="0"/>
              </a:spcBef>
              <a:spcAft>
                <a:spcPts val="0"/>
              </a:spcAft>
              <a:buClr>
                <a:schemeClr val="dk2"/>
              </a:buClr>
              <a:buSzPts val="2000"/>
              <a:buFont typeface="Arial"/>
              <a:buChar char="•"/>
            </a:pPr>
            <a:r>
              <a:rPr b="0" i="0" lang="en-US" sz="2000" u="none" cap="none" strike="noStrike">
                <a:solidFill>
                  <a:schemeClr val="dk2"/>
                </a:solidFill>
                <a:latin typeface="Open Sans"/>
                <a:ea typeface="Open Sans"/>
                <a:cs typeface="Open Sans"/>
                <a:sym typeface="Open Sans"/>
              </a:rPr>
              <a:t>Helps with debugging legacy + microservices</a:t>
            </a:r>
            <a:endParaRPr b="0" i="0" sz="2000" u="none" cap="none" strike="noStrike">
              <a:solidFill>
                <a:srgbClr val="000000"/>
              </a:solidFill>
              <a:latin typeface="Open Sans"/>
              <a:ea typeface="Open Sans"/>
              <a:cs typeface="Open Sans"/>
              <a:sym typeface="Open Sans"/>
            </a:endParaRPr>
          </a:p>
          <a:p>
            <a:pPr indent="-342900" lvl="0" marL="457200" marR="0" rtl="0" algn="l">
              <a:lnSpc>
                <a:spcPct val="100000"/>
              </a:lnSpc>
              <a:spcBef>
                <a:spcPts val="0"/>
              </a:spcBef>
              <a:spcAft>
                <a:spcPts val="0"/>
              </a:spcAft>
              <a:buClr>
                <a:srgbClr val="000000"/>
              </a:buClr>
              <a:buSzPts val="1800"/>
              <a:buFont typeface="Arial"/>
              <a:buNone/>
            </a:pPr>
            <a:r>
              <a:t/>
            </a:r>
            <a:endParaRPr b="0" i="0" sz="2000" u="none" cap="none" strike="noStrike">
              <a:solidFill>
                <a:schemeClr val="dk2"/>
              </a:solidFill>
              <a:latin typeface="Open Sans"/>
              <a:ea typeface="Open Sans"/>
              <a:cs typeface="Open Sans"/>
              <a:sym typeface="Open Sans"/>
            </a:endParaRPr>
          </a:p>
          <a:p>
            <a:pPr indent="-285750" lvl="0" marL="285750" marR="0" rtl="0" algn="l">
              <a:lnSpc>
                <a:spcPct val="100000"/>
              </a:lnSpc>
              <a:spcBef>
                <a:spcPts val="0"/>
              </a:spcBef>
              <a:spcAft>
                <a:spcPts val="0"/>
              </a:spcAft>
              <a:buClr>
                <a:schemeClr val="dk2"/>
              </a:buClr>
              <a:buSzPts val="2000"/>
              <a:buFont typeface="Open Sans"/>
              <a:buAutoNum type="arabicPeriod"/>
            </a:pPr>
            <a:r>
              <a:rPr b="0" i="0" lang="en-US" sz="2000" u="none" cap="none" strike="noStrike">
                <a:solidFill>
                  <a:schemeClr val="dk2"/>
                </a:solidFill>
                <a:latin typeface="Open Sans"/>
                <a:ea typeface="Open Sans"/>
                <a:cs typeface="Open Sans"/>
                <a:sym typeface="Open Sans"/>
              </a:rPr>
              <a:t>Their products integrate into our flow very well</a:t>
            </a:r>
            <a:endParaRPr b="0" i="0" sz="2000" u="none" cap="none" strike="noStrike">
              <a:solidFill>
                <a:srgbClr val="000000"/>
              </a:solidFill>
              <a:latin typeface="Open Sans"/>
              <a:ea typeface="Open Sans"/>
              <a:cs typeface="Open Sans"/>
              <a:sym typeface="Open Sans"/>
            </a:endParaRPr>
          </a:p>
          <a:p>
            <a:pPr indent="-457200" lvl="1" marL="901700" marR="0" rtl="0" algn="l">
              <a:lnSpc>
                <a:spcPct val="100000"/>
              </a:lnSpc>
              <a:spcBef>
                <a:spcPts val="0"/>
              </a:spcBef>
              <a:spcAft>
                <a:spcPts val="0"/>
              </a:spcAft>
              <a:buClr>
                <a:schemeClr val="dk2"/>
              </a:buClr>
              <a:buSzPts val="2000"/>
              <a:buFont typeface="Arial"/>
              <a:buChar char="•"/>
            </a:pPr>
            <a:r>
              <a:rPr b="0" i="0" lang="en-US" sz="2000" u="none" cap="none" strike="noStrike">
                <a:solidFill>
                  <a:schemeClr val="dk2"/>
                </a:solidFill>
                <a:latin typeface="Open Sans"/>
                <a:ea typeface="Open Sans"/>
                <a:cs typeface="Open Sans"/>
                <a:sym typeface="Open Sans"/>
              </a:rPr>
              <a:t>Plugin as part of their Eclipse platform</a:t>
            </a:r>
            <a:endParaRPr b="0" i="0" sz="2000" u="none" cap="none" strike="noStrike">
              <a:solidFill>
                <a:srgbClr val="000000"/>
              </a:solidFill>
              <a:latin typeface="Open Sans"/>
              <a:ea typeface="Open Sans"/>
              <a:cs typeface="Open Sans"/>
              <a:sym typeface="Open Sans"/>
            </a:endParaRPr>
          </a:p>
          <a:p>
            <a:pPr indent="-342900" lvl="0" marL="571500" marR="0" rtl="0" algn="l">
              <a:lnSpc>
                <a:spcPct val="100000"/>
              </a:lnSpc>
              <a:spcBef>
                <a:spcPts val="0"/>
              </a:spcBef>
              <a:spcAft>
                <a:spcPts val="0"/>
              </a:spcAft>
              <a:buClr>
                <a:schemeClr val="dk1"/>
              </a:buClr>
              <a:buSzPts val="1800"/>
              <a:buFont typeface="Arial"/>
              <a:buNone/>
            </a:pPr>
            <a:r>
              <a:t/>
            </a:r>
            <a:endParaRPr b="0" i="0" sz="2000" u="none" cap="none" strike="noStrike">
              <a:solidFill>
                <a:schemeClr val="dk2"/>
              </a:solidFill>
              <a:latin typeface="Open Sans"/>
              <a:ea typeface="Open Sans"/>
              <a:cs typeface="Open Sans"/>
              <a:sym typeface="Open Sans"/>
            </a:endParaRPr>
          </a:p>
          <a:p>
            <a:pPr indent="-285750" lvl="0" marL="285750" marR="0" rtl="0" algn="l">
              <a:lnSpc>
                <a:spcPct val="100000"/>
              </a:lnSpc>
              <a:spcBef>
                <a:spcPts val="0"/>
              </a:spcBef>
              <a:spcAft>
                <a:spcPts val="0"/>
              </a:spcAft>
              <a:buClr>
                <a:schemeClr val="dk2"/>
              </a:buClr>
              <a:buSzPts val="2000"/>
              <a:buFont typeface="Open Sans"/>
              <a:buAutoNum type="arabicPeriod"/>
            </a:pPr>
            <a:r>
              <a:rPr b="0" i="0" lang="en-US" sz="2000" u="none" cap="none" strike="noStrike">
                <a:solidFill>
                  <a:schemeClr val="dk2"/>
                </a:solidFill>
                <a:latin typeface="Open Sans"/>
                <a:ea typeface="Open Sans"/>
                <a:cs typeface="Open Sans"/>
                <a:sym typeface="Open Sans"/>
              </a:rPr>
              <a:t>Their messaging is focused DevOps for the mainframe</a:t>
            </a:r>
            <a:endParaRPr b="0" i="0" sz="2000" u="none" cap="none" strike="noStrike">
              <a:solidFill>
                <a:srgbClr val="000000"/>
              </a:solidFill>
              <a:latin typeface="Open Sans"/>
              <a:ea typeface="Open Sans"/>
              <a:cs typeface="Open Sans"/>
              <a:sym typeface="Open Sans"/>
            </a:endParaRPr>
          </a:p>
          <a:p>
            <a:pPr indent="-457200" lvl="1" marL="901700" marR="0" rtl="0" algn="l">
              <a:lnSpc>
                <a:spcPct val="100000"/>
              </a:lnSpc>
              <a:spcBef>
                <a:spcPts val="0"/>
              </a:spcBef>
              <a:spcAft>
                <a:spcPts val="0"/>
              </a:spcAft>
              <a:buClr>
                <a:schemeClr val="dk2"/>
              </a:buClr>
              <a:buSzPts val="2000"/>
              <a:buFont typeface="Arial"/>
              <a:buChar char="•"/>
            </a:pPr>
            <a:r>
              <a:rPr b="0" i="0" lang="en-US" sz="2000" u="none" cap="none" strike="noStrike">
                <a:solidFill>
                  <a:schemeClr val="dk2"/>
                </a:solidFill>
                <a:latin typeface="Open Sans"/>
                <a:ea typeface="Open Sans"/>
                <a:cs typeface="Open Sans"/>
                <a:sym typeface="Open Sans"/>
              </a:rPr>
              <a:t>Works with our DevOps messaging</a:t>
            </a:r>
            <a:endParaRPr b="0" i="0" sz="2000" u="none" cap="none" strike="noStrike">
              <a:solidFill>
                <a:srgbClr val="000000"/>
              </a:solidFill>
              <a:latin typeface="Open Sans"/>
              <a:ea typeface="Open Sans"/>
              <a:cs typeface="Open Sans"/>
              <a:sym typeface="Open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5"/>
          <p:cNvSpPr txBox="1"/>
          <p:nvPr>
            <p:ph type="title"/>
          </p:nvPr>
        </p:nvSpPr>
        <p:spPr>
          <a:xfrm>
            <a:off x="688624" y="0"/>
            <a:ext cx="10814752" cy="111318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Open Sans Light"/>
              <a:buNone/>
            </a:pPr>
            <a:r>
              <a:rPr lang="en-US"/>
              <a:t>How Will Our Partnership Work?</a:t>
            </a:r>
            <a:endParaRPr/>
          </a:p>
        </p:txBody>
      </p:sp>
      <p:sp>
        <p:nvSpPr>
          <p:cNvPr id="122" name="Google Shape;122;p5"/>
          <p:cNvSpPr txBox="1"/>
          <p:nvPr/>
        </p:nvSpPr>
        <p:spPr>
          <a:xfrm>
            <a:off x="688625" y="1505250"/>
            <a:ext cx="9938400" cy="3867900"/>
          </a:xfrm>
          <a:prstGeom prst="rect">
            <a:avLst/>
          </a:prstGeom>
          <a:noFill/>
          <a:ln>
            <a:noFill/>
          </a:ln>
        </p:spPr>
        <p:txBody>
          <a:bodyPr anchorCtr="0" anchor="b" bIns="45700" lIns="91425" spcFirstLastPara="1" rIns="91425" wrap="square" tIns="45700">
            <a:spAutoFit/>
          </a:bodyPr>
          <a:lstStyle/>
          <a:p>
            <a:pPr indent="-342900" lvl="0" marL="342900" marR="0" rtl="0" algn="l">
              <a:lnSpc>
                <a:spcPct val="100000"/>
              </a:lnSpc>
              <a:spcBef>
                <a:spcPts val="0"/>
              </a:spcBef>
              <a:spcAft>
                <a:spcPts val="0"/>
              </a:spcAft>
              <a:buClr>
                <a:schemeClr val="dk2"/>
              </a:buClr>
              <a:buSzPts val="2400"/>
              <a:buFont typeface="Open Sans"/>
              <a:buChar char="•"/>
            </a:pPr>
            <a:r>
              <a:rPr b="0" i="0" lang="en-US" sz="2400" u="none" cap="none" strike="noStrike">
                <a:solidFill>
                  <a:schemeClr val="dk2"/>
                </a:solidFill>
                <a:latin typeface="Open Sans"/>
                <a:ea typeface="Open Sans"/>
                <a:cs typeface="Open Sans"/>
                <a:sym typeface="Open Sans"/>
              </a:rPr>
              <a:t>Compuware will explain the integration and pass leads to us</a:t>
            </a:r>
            <a:endParaRPr b="0" i="0" sz="2400" u="none" cap="none" strike="noStrike">
              <a:solidFill>
                <a:srgbClr val="000000"/>
              </a:solidFill>
              <a:latin typeface="Open Sans"/>
              <a:ea typeface="Open Sans"/>
              <a:cs typeface="Open Sans"/>
              <a:sym typeface="Open Sans"/>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2"/>
              </a:solidFill>
              <a:latin typeface="Open Sans"/>
              <a:ea typeface="Open Sans"/>
              <a:cs typeface="Open Sans"/>
              <a:sym typeface="Open Sans"/>
            </a:endParaRPr>
          </a:p>
          <a:p>
            <a:pPr indent="-342900" lvl="0" marL="342900" marR="0" rtl="0" algn="l">
              <a:lnSpc>
                <a:spcPct val="100000"/>
              </a:lnSpc>
              <a:spcBef>
                <a:spcPts val="0"/>
              </a:spcBef>
              <a:spcAft>
                <a:spcPts val="0"/>
              </a:spcAft>
              <a:buClr>
                <a:schemeClr val="dk2"/>
              </a:buClr>
              <a:buSzPts val="2400"/>
              <a:buFont typeface="Open Sans"/>
              <a:buChar char="•"/>
            </a:pPr>
            <a:r>
              <a:rPr b="0" i="0" lang="en-US" sz="2400" u="none" cap="none" strike="noStrike">
                <a:solidFill>
                  <a:schemeClr val="dk2"/>
                </a:solidFill>
                <a:latin typeface="Open Sans"/>
                <a:ea typeface="Open Sans"/>
                <a:cs typeface="Open Sans"/>
                <a:sym typeface="Open Sans"/>
              </a:rPr>
              <a:t>Their goal is to solve their customers problems</a:t>
            </a:r>
            <a:endParaRPr b="0" i="0" sz="2400" u="none" cap="none" strike="noStrike">
              <a:solidFill>
                <a:srgbClr val="000000"/>
              </a:solidFill>
              <a:latin typeface="Open Sans"/>
              <a:ea typeface="Open Sans"/>
              <a:cs typeface="Open Sans"/>
              <a:sym typeface="Open Sans"/>
            </a:endParaRPr>
          </a:p>
          <a:p>
            <a:pPr indent="-190500" lvl="0" marL="342900" marR="0" rtl="0" algn="l">
              <a:lnSpc>
                <a:spcPct val="100000"/>
              </a:lnSpc>
              <a:spcBef>
                <a:spcPts val="0"/>
              </a:spcBef>
              <a:spcAft>
                <a:spcPts val="0"/>
              </a:spcAft>
              <a:buClr>
                <a:schemeClr val="dk2"/>
              </a:buClr>
              <a:buSzPts val="2400"/>
              <a:buFont typeface="Arial"/>
              <a:buNone/>
            </a:pPr>
            <a:r>
              <a:t/>
            </a:r>
            <a:endParaRPr b="0" i="0" sz="2400" u="none" cap="none" strike="noStrike">
              <a:solidFill>
                <a:schemeClr val="dk2"/>
              </a:solidFill>
              <a:latin typeface="Open Sans"/>
              <a:ea typeface="Open Sans"/>
              <a:cs typeface="Open Sans"/>
              <a:sym typeface="Open Sans"/>
            </a:endParaRPr>
          </a:p>
          <a:p>
            <a:pPr indent="-342900" lvl="0" marL="342900" marR="0" rtl="0" algn="l">
              <a:lnSpc>
                <a:spcPct val="100000"/>
              </a:lnSpc>
              <a:spcBef>
                <a:spcPts val="0"/>
              </a:spcBef>
              <a:spcAft>
                <a:spcPts val="0"/>
              </a:spcAft>
              <a:buClr>
                <a:schemeClr val="dk2"/>
              </a:buClr>
              <a:buSzPts val="2400"/>
              <a:buFont typeface="Open Sans"/>
              <a:buChar char="•"/>
            </a:pPr>
            <a:r>
              <a:rPr b="0" i="0" lang="en-US" sz="2400" u="none" cap="none" strike="noStrike">
                <a:solidFill>
                  <a:schemeClr val="dk2"/>
                </a:solidFill>
                <a:latin typeface="Open Sans"/>
                <a:ea typeface="Open Sans"/>
                <a:cs typeface="Open Sans"/>
                <a:sym typeface="Open Sans"/>
              </a:rPr>
              <a:t>If you hear a prospect uses Compuware </a:t>
            </a:r>
            <a:endParaRPr b="0" i="0" sz="2400" u="none" cap="none" strike="noStrike">
              <a:solidFill>
                <a:srgbClr val="000000"/>
              </a:solidFill>
              <a:latin typeface="Open Sans"/>
              <a:ea typeface="Open Sans"/>
              <a:cs typeface="Open Sans"/>
              <a:sym typeface="Open Sans"/>
            </a:endParaRPr>
          </a:p>
          <a:p>
            <a:pPr indent="-342900" lvl="1" marL="800100" marR="0" rtl="0" algn="l">
              <a:lnSpc>
                <a:spcPct val="100000"/>
              </a:lnSpc>
              <a:spcBef>
                <a:spcPts val="0"/>
              </a:spcBef>
              <a:spcAft>
                <a:spcPts val="0"/>
              </a:spcAft>
              <a:buClr>
                <a:schemeClr val="dk2"/>
              </a:buClr>
              <a:buSzPts val="2400"/>
              <a:buFont typeface="Open Sans"/>
              <a:buChar char="•"/>
            </a:pPr>
            <a:r>
              <a:rPr b="0" i="0" lang="en-US" sz="2400" u="none" cap="none" strike="noStrike">
                <a:solidFill>
                  <a:schemeClr val="dk2"/>
                </a:solidFill>
                <a:latin typeface="Open Sans"/>
                <a:ea typeface="Open Sans"/>
                <a:cs typeface="Open Sans"/>
                <a:sym typeface="Open Sans"/>
              </a:rPr>
              <a:t>Leverage the integration in discussions</a:t>
            </a:r>
            <a:endParaRPr b="0" i="0" sz="2400" u="none" cap="none" strike="noStrike">
              <a:solidFill>
                <a:srgbClr val="000000"/>
              </a:solidFill>
              <a:latin typeface="Open Sans"/>
              <a:ea typeface="Open Sans"/>
              <a:cs typeface="Open Sans"/>
              <a:sym typeface="Open Sans"/>
            </a:endParaRPr>
          </a:p>
          <a:p>
            <a:pPr indent="-190500" lvl="1" marL="8001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2"/>
              </a:solidFill>
              <a:latin typeface="Open Sans"/>
              <a:ea typeface="Open Sans"/>
              <a:cs typeface="Open Sans"/>
              <a:sym typeface="Open Sans"/>
            </a:endParaRPr>
          </a:p>
          <a:p>
            <a:pPr indent="-342900" lvl="0" marL="342900" marR="0" rtl="0" algn="l">
              <a:lnSpc>
                <a:spcPct val="100000"/>
              </a:lnSpc>
              <a:spcBef>
                <a:spcPts val="0"/>
              </a:spcBef>
              <a:spcAft>
                <a:spcPts val="0"/>
              </a:spcAft>
              <a:buClr>
                <a:schemeClr val="dk2"/>
              </a:buClr>
              <a:buSzPts val="2400"/>
              <a:buFont typeface="Open Sans"/>
              <a:buChar char="•"/>
            </a:pPr>
            <a:r>
              <a:rPr b="0" i="0" lang="en-US" sz="2400" u="none" cap="none" strike="noStrike">
                <a:solidFill>
                  <a:schemeClr val="dk2"/>
                </a:solidFill>
                <a:latin typeface="Open Sans"/>
                <a:ea typeface="Open Sans"/>
                <a:cs typeface="Open Sans"/>
                <a:sym typeface="Open Sans"/>
              </a:rPr>
              <a:t>In mainframe discussion ask if they use Compuware</a:t>
            </a:r>
            <a:endParaRPr b="0" i="0" sz="2400" u="none" cap="none" strike="noStrike">
              <a:solidFill>
                <a:srgbClr val="000000"/>
              </a:solidFill>
              <a:latin typeface="Open Sans"/>
              <a:ea typeface="Open Sans"/>
              <a:cs typeface="Open Sans"/>
              <a:sym typeface="Open Sans"/>
            </a:endParaRPr>
          </a:p>
          <a:p>
            <a:pPr indent="-342900" lvl="1" marL="800100" marR="0" rtl="0" algn="l">
              <a:lnSpc>
                <a:spcPct val="100000"/>
              </a:lnSpc>
              <a:spcBef>
                <a:spcPts val="0"/>
              </a:spcBef>
              <a:spcAft>
                <a:spcPts val="0"/>
              </a:spcAft>
              <a:buClr>
                <a:schemeClr val="dk2"/>
              </a:buClr>
              <a:buSzPts val="2400"/>
              <a:buFont typeface="Open Sans"/>
              <a:buChar char="•"/>
            </a:pPr>
            <a:r>
              <a:rPr b="0" i="0" lang="en-US" sz="2400" u="none" cap="none" strike="noStrike">
                <a:solidFill>
                  <a:schemeClr val="dk2"/>
                </a:solidFill>
                <a:latin typeface="Open Sans"/>
                <a:ea typeface="Open Sans"/>
                <a:cs typeface="Open Sans"/>
                <a:sym typeface="Open Sans"/>
              </a:rPr>
              <a:t>Bring up integration</a:t>
            </a:r>
            <a:endParaRPr b="0" i="0" sz="2400" u="none" cap="none" strike="noStrike">
              <a:solidFill>
                <a:srgbClr val="000000"/>
              </a:solidFill>
              <a:latin typeface="Open Sans"/>
              <a:ea typeface="Open Sans"/>
              <a:cs typeface="Open Sans"/>
              <a:sym typeface="Open Sans"/>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2"/>
              </a:solidFill>
              <a:latin typeface="Open Sans"/>
              <a:ea typeface="Open Sans"/>
              <a:cs typeface="Open Sans"/>
              <a:sym typeface="Open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6"/>
          <p:cNvSpPr txBox="1"/>
          <p:nvPr>
            <p:ph type="title"/>
          </p:nvPr>
        </p:nvSpPr>
        <p:spPr>
          <a:xfrm>
            <a:off x="688624" y="0"/>
            <a:ext cx="10814752" cy="111318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Open Sans Light"/>
              <a:buNone/>
            </a:pPr>
            <a:r>
              <a:rPr lang="en-US"/>
              <a:t>Use Case: Create Mainframe Microservices</a:t>
            </a:r>
            <a:endParaRPr/>
          </a:p>
        </p:txBody>
      </p:sp>
      <p:sp>
        <p:nvSpPr>
          <p:cNvPr id="129" name="Google Shape;129;p6"/>
          <p:cNvSpPr/>
          <p:nvPr/>
        </p:nvSpPr>
        <p:spPr>
          <a:xfrm>
            <a:off x="3280386" y="4371164"/>
            <a:ext cx="7192406" cy="1618673"/>
          </a:xfrm>
          <a:prstGeom prst="roundRect">
            <a:avLst>
              <a:gd fmla="val 4716" name="adj"/>
            </a:avLst>
          </a:prstGeom>
          <a:solidFill>
            <a:schemeClr val="accent2">
              <a:alpha val="8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0" name="Google Shape;130;p6"/>
          <p:cNvSpPr/>
          <p:nvPr/>
        </p:nvSpPr>
        <p:spPr>
          <a:xfrm>
            <a:off x="2379514" y="2650456"/>
            <a:ext cx="7821013" cy="1753398"/>
          </a:xfrm>
          <a:prstGeom prst="roundRect">
            <a:avLst>
              <a:gd fmla="val 4716" name="adj"/>
            </a:avLst>
          </a:prstGeom>
          <a:solidFill>
            <a:schemeClr val="accent1">
              <a:alpha val="8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sp>
        <p:nvSpPr>
          <p:cNvPr id="131" name="Google Shape;131;p6"/>
          <p:cNvSpPr/>
          <p:nvPr/>
        </p:nvSpPr>
        <p:spPr>
          <a:xfrm>
            <a:off x="1478642" y="1182449"/>
            <a:ext cx="7821013" cy="1483653"/>
          </a:xfrm>
          <a:prstGeom prst="roundRect">
            <a:avLst>
              <a:gd fmla="val 4716" name="adj"/>
            </a:avLst>
          </a:prstGeom>
          <a:solidFill>
            <a:schemeClr val="dk2">
              <a:alpha val="8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sp>
        <p:nvSpPr>
          <p:cNvPr id="132" name="Google Shape;132;p6"/>
          <p:cNvSpPr txBox="1"/>
          <p:nvPr/>
        </p:nvSpPr>
        <p:spPr>
          <a:xfrm>
            <a:off x="3055225" y="1356335"/>
            <a:ext cx="5852160"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Open Sans Light"/>
                <a:ea typeface="Open Sans Light"/>
                <a:cs typeface="Open Sans Light"/>
                <a:sym typeface="Open Sans Light"/>
              </a:rPr>
              <a:t>The Initiatives: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600"/>
              <a:buFont typeface="Arial"/>
              <a:buNone/>
            </a:pPr>
            <a:r>
              <a:rPr b="0" i="0" lang="en-US" sz="1600" u="none" cap="none" strike="noStrike">
                <a:solidFill>
                  <a:srgbClr val="FFFFFF"/>
                </a:solidFill>
                <a:latin typeface="Open Sans"/>
                <a:ea typeface="Open Sans"/>
                <a:cs typeface="Open Sans"/>
                <a:sym typeface="Open Sans"/>
              </a:rPr>
              <a:t>Digital Transformation, Modernizing Mainframe Apps and DevOps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600"/>
              <a:buFont typeface="Arial"/>
              <a:buNone/>
            </a:pPr>
            <a:r>
              <a:t/>
            </a:r>
            <a:endParaRPr b="0" i="0" sz="1600" u="none" cap="none" strike="noStrike">
              <a:solidFill>
                <a:srgbClr val="FFFFFF"/>
              </a:solidFill>
              <a:latin typeface="Open Sans"/>
              <a:ea typeface="Open Sans"/>
              <a:cs typeface="Open Sans"/>
              <a:sym typeface="Open Sans"/>
            </a:endParaRPr>
          </a:p>
        </p:txBody>
      </p:sp>
      <p:sp>
        <p:nvSpPr>
          <p:cNvPr id="133" name="Google Shape;133;p6"/>
          <p:cNvSpPr txBox="1"/>
          <p:nvPr/>
        </p:nvSpPr>
        <p:spPr>
          <a:xfrm>
            <a:off x="3741569" y="2872301"/>
            <a:ext cx="6070918"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Open Sans Light"/>
                <a:ea typeface="Open Sans Light"/>
                <a:cs typeface="Open Sans Light"/>
                <a:sym typeface="Open Sans Light"/>
              </a:rPr>
              <a:t>The Approach: Extend the Value of the Mainframe App by Using Microservices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600"/>
              <a:buFont typeface="Arial"/>
              <a:buNone/>
            </a:pPr>
            <a:r>
              <a:rPr b="0" i="0" lang="en-US" sz="1600" u="none" cap="none" strike="noStrike">
                <a:solidFill>
                  <a:srgbClr val="FFFFFF"/>
                </a:solidFill>
                <a:latin typeface="Open Sans"/>
                <a:ea typeface="Open Sans"/>
                <a:cs typeface="Open Sans"/>
                <a:sym typeface="Open Sans"/>
              </a:rPr>
              <a:t>Increase Velocity, Standardization &amp; Simplicity, Faster Time-to-Value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600"/>
              <a:buFont typeface="Arial"/>
              <a:buNone/>
            </a:pPr>
            <a:r>
              <a:t/>
            </a:r>
            <a:endParaRPr b="0" i="0" sz="1600" u="none" cap="none" strike="noStrike">
              <a:solidFill>
                <a:srgbClr val="FFFFFF"/>
              </a:solidFill>
              <a:latin typeface="Open Sans"/>
              <a:ea typeface="Open Sans"/>
              <a:cs typeface="Open Sans"/>
              <a:sym typeface="Open Sans"/>
            </a:endParaRPr>
          </a:p>
        </p:txBody>
      </p:sp>
      <p:sp>
        <p:nvSpPr>
          <p:cNvPr id="134" name="Google Shape;134;p6"/>
          <p:cNvSpPr txBox="1"/>
          <p:nvPr/>
        </p:nvSpPr>
        <p:spPr>
          <a:xfrm>
            <a:off x="4485367" y="4534322"/>
            <a:ext cx="5852160" cy="10464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Open Sans Light"/>
                <a:ea typeface="Open Sans Light"/>
                <a:cs typeface="Open Sans Light"/>
                <a:sym typeface="Open Sans Light"/>
              </a:rPr>
              <a:t>The Process: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600"/>
              <a:buFont typeface="Arial"/>
              <a:buNone/>
            </a:pPr>
            <a:r>
              <a:rPr b="0" i="0" lang="en-US" sz="1600" u="none" cap="none" strike="noStrike">
                <a:solidFill>
                  <a:schemeClr val="lt1"/>
                </a:solidFill>
                <a:latin typeface="Open Sans"/>
                <a:ea typeface="Open Sans"/>
                <a:cs typeface="Open Sans"/>
                <a:sym typeface="Open Sans"/>
              </a:rPr>
              <a:t>Plugging in microservices into your existing Topaz environment-- enabling DevOps, automatic API generation and digital services. </a:t>
            </a:r>
            <a:endParaRPr b="0" i="0" sz="1400" u="none" cap="none" strike="noStrike">
              <a:solidFill>
                <a:srgbClr val="000000"/>
              </a:solidFill>
              <a:latin typeface="Arial"/>
              <a:ea typeface="Arial"/>
              <a:cs typeface="Arial"/>
              <a:sym typeface="Arial"/>
            </a:endParaRPr>
          </a:p>
        </p:txBody>
      </p:sp>
      <p:pic>
        <p:nvPicPr>
          <p:cNvPr id="135" name="Google Shape;135;p6"/>
          <p:cNvPicPr preferRelativeResize="0"/>
          <p:nvPr/>
        </p:nvPicPr>
        <p:blipFill rotWithShape="1">
          <a:blip r:embed="rId3">
            <a:alphaModFix/>
          </a:blip>
          <a:srcRect b="0" l="0" r="0" t="0"/>
          <a:stretch/>
        </p:blipFill>
        <p:spPr>
          <a:xfrm>
            <a:off x="1451652" y="918131"/>
            <a:ext cx="1903892" cy="1903892"/>
          </a:xfrm>
          <a:prstGeom prst="rect">
            <a:avLst/>
          </a:prstGeom>
          <a:noFill/>
          <a:ln>
            <a:noFill/>
          </a:ln>
        </p:spPr>
      </p:pic>
      <p:pic>
        <p:nvPicPr>
          <p:cNvPr id="136" name="Google Shape;136;p6"/>
          <p:cNvPicPr preferRelativeResize="0"/>
          <p:nvPr/>
        </p:nvPicPr>
        <p:blipFill rotWithShape="1">
          <a:blip r:embed="rId4">
            <a:alphaModFix/>
          </a:blip>
          <a:srcRect b="0" l="0" r="0" t="0"/>
          <a:stretch/>
        </p:blipFill>
        <p:spPr>
          <a:xfrm>
            <a:off x="2312567" y="2738383"/>
            <a:ext cx="1544855" cy="1544855"/>
          </a:xfrm>
          <a:prstGeom prst="rect">
            <a:avLst/>
          </a:prstGeom>
          <a:noFill/>
          <a:ln>
            <a:noFill/>
          </a:ln>
          <a:effectLst>
            <a:outerShdw blurRad="50800" sx="1000" rotWithShape="0" algn="ctr" dir="5400000" dist="50800" sy="1000">
              <a:srgbClr val="C13805"/>
            </a:outerShdw>
          </a:effectLst>
        </p:spPr>
      </p:pic>
      <p:pic>
        <p:nvPicPr>
          <p:cNvPr id="137" name="Google Shape;137;p6"/>
          <p:cNvPicPr preferRelativeResize="0"/>
          <p:nvPr/>
        </p:nvPicPr>
        <p:blipFill rotWithShape="1">
          <a:blip r:embed="rId5">
            <a:alphaModFix/>
          </a:blip>
          <a:srcRect b="0" l="0" r="0" t="0"/>
          <a:stretch/>
        </p:blipFill>
        <p:spPr>
          <a:xfrm>
            <a:off x="3216530" y="4352456"/>
            <a:ext cx="1633533" cy="163353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EC1C24"/>
      </a:dk2>
      <a:lt2>
        <a:srgbClr val="F95011"/>
      </a:lt2>
      <a:accent1>
        <a:srgbClr val="F99403"/>
      </a:accent1>
      <a:accent2>
        <a:srgbClr val="0F2C56"/>
      </a:accent2>
      <a:accent3>
        <a:srgbClr val="D7D7D7"/>
      </a:accent3>
      <a:accent4>
        <a:srgbClr val="1C1C1C"/>
      </a:accent4>
      <a:accent5>
        <a:srgbClr val="FFFFFF"/>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e1">
  <a:themeElements>
    <a:clrScheme name="OL Updated Colors 2-1-19">
      <a:dk1>
        <a:srgbClr val="002245"/>
      </a:dk1>
      <a:lt1>
        <a:srgbClr val="FFFFFF"/>
      </a:lt1>
      <a:dk2>
        <a:srgbClr val="0D2749"/>
      </a:dk2>
      <a:lt2>
        <a:srgbClr val="E7E7E7"/>
      </a:lt2>
      <a:accent1>
        <a:srgbClr val="20B8F9"/>
      </a:accent1>
      <a:accent2>
        <a:srgbClr val="F85011"/>
      </a:accent2>
      <a:accent3>
        <a:srgbClr val="A5A5A5"/>
      </a:accent3>
      <a:accent4>
        <a:srgbClr val="007FA2"/>
      </a:accent4>
      <a:accent5>
        <a:srgbClr val="EB1C24"/>
      </a:accent5>
      <a:accent6>
        <a:srgbClr val="BED7E1"/>
      </a:accent6>
      <a:hlink>
        <a:srgbClr val="0563C1"/>
      </a:hlink>
      <a:folHlink>
        <a:srgbClr val="0061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2018-07-10T09:08:55Z</dcterms:created>
  <dc:creator>Ori Shalom</dc:creator>
</cp:coreProperties>
</file>